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14"/>
    <p:restoredTop sz="96405"/>
  </p:normalViewPr>
  <p:slideViewPr>
    <p:cSldViewPr snapToGrid="0" snapToObjects="1">
      <p:cViewPr varScale="1">
        <p:scale>
          <a:sx n="117" d="100"/>
          <a:sy n="117" d="100"/>
        </p:scale>
        <p:origin x="17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6BE5A-BE0E-8449-99BA-BEF6340EDBB1}" type="datetimeFigureOut">
              <a:rPr lang="en-US" smtClean="0"/>
              <a:t>12/2/21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B7A94-0D0F-104E-B4C9-321766D0EA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72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87423-DE0D-844D-90A7-6A81069C44D7}" type="datetime1">
              <a:rPr lang="en-US" smtClean="0"/>
              <a:t>12/2/21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827617" y="1463016"/>
            <a:ext cx="106211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617" y="1129513"/>
            <a:ext cx="6155917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9512"/>
            <a:ext cx="2791171" cy="4660459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617" y="3145992"/>
            <a:ext cx="614711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7618" y="5469856"/>
            <a:ext cx="6147116" cy="320123"/>
          </a:xfrm>
        </p:spPr>
        <p:txBody>
          <a:bodyPr/>
          <a:lstStyle>
            <a:lvl1pPr algn="l">
              <a:defRPr/>
            </a:lvl1pPr>
          </a:lstStyle>
          <a:p>
            <a:fld id="{B2964C95-BB33-5242-88A8-9259DF5940E4}" type="datetime1">
              <a:rPr lang="en-US" smtClean="0"/>
              <a:t>12/2/21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>
            <a:off x="827617" y="3143605"/>
            <a:ext cx="614711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7617" y="804519"/>
            <a:ext cx="10621172" cy="6584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617" y="1627964"/>
            <a:ext cx="10621172" cy="4265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86A94-3713-0C4F-A79A-1ADF9C76C5D6}" type="datetime1">
              <a:rPr lang="en-US" smtClean="0"/>
              <a:t>12/2/21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7617" y="329307"/>
            <a:ext cx="6562798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598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5027AC1-1401-3C40-90E9-750EB60B70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77162" b="13735"/>
          <a:stretch/>
        </p:blipFill>
        <p:spPr>
          <a:xfrm>
            <a:off x="3048" y="6053481"/>
            <a:ext cx="12188952" cy="7390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7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JPG"/><Relationship Id="rId7" Type="http://schemas.openxmlformats.org/officeDocument/2006/relationships/image" Target="../media/image5.png"/><Relationship Id="rId2" Type="http://schemas.openxmlformats.org/officeDocument/2006/relationships/hyperlink" Target="https://snm.ku.dk/english/news/all_news/2018/2018.5/the-fungi-classification-challenge/" TargetMode="Externa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microsoft.com/office/2007/relationships/hdphoto" Target="../media/hdphoto5.wdp"/><Relationship Id="rId5" Type="http://schemas.openxmlformats.org/officeDocument/2006/relationships/image" Target="../media/image11.png"/><Relationship Id="rId10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dible_mushroom" TargetMode="External"/><Relationship Id="rId3" Type="http://schemas.microsoft.com/office/2007/relationships/hdphoto" Target="../media/hdphoto4.wdp"/><Relationship Id="rId7" Type="http://schemas.openxmlformats.org/officeDocument/2006/relationships/hyperlink" Target="https://www.mushroomcouncil.com/nutrition-benefits/" TargetMode="External"/><Relationship Id="rId12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ushroomexpert.com/index.html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unsplash.com/s/photos/forest?utm_source=unsplash&amp;utm_medium=referral&amp;utm_content=creditCopyText" TargetMode="External"/><Relationship Id="rId10" Type="http://schemas.openxmlformats.org/officeDocument/2006/relationships/hyperlink" Target="https://snm.ku.dk/english/news/all_news/2018/2018.5/the-fungi-classification-challenge/" TargetMode="External"/><Relationship Id="rId4" Type="http://schemas.openxmlformats.org/officeDocument/2006/relationships/hyperlink" Target="https://unsplash.com/@szmigieldesign?utm_source=unsplash&amp;utm_medium=referral&amp;utm_content=creditCopyText" TargetMode="External"/><Relationship Id="rId9" Type="http://schemas.openxmlformats.org/officeDocument/2006/relationships/hyperlink" Target="https://en.wikipedia.org/wiki/List_of_poisonous_fungus_speci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ADC1F1-DDBD-EC41-96F8-7772E80D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Mining</a:t>
            </a:r>
            <a:br>
              <a:rPr lang="en-US" sz="4000" dirty="0"/>
            </a:br>
            <a:r>
              <a:rPr lang="en-US" sz="4000" dirty="0"/>
              <a:t>Magnificent </a:t>
            </a:r>
            <a:br>
              <a:rPr lang="en-US" sz="4000" dirty="0"/>
            </a:br>
            <a:r>
              <a:rPr lang="en-US" sz="4000" dirty="0"/>
              <a:t>Mushrooms 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8998467-5209-834C-9106-70BACB3352F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6186" t="11340" r="18558"/>
          <a:stretch/>
        </p:blipFill>
        <p:spPr>
          <a:xfrm>
            <a:off x="7978391" y="815763"/>
            <a:ext cx="2572378" cy="4660458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7E9696-8A2F-AE4D-A759-0D3E5A8FD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/>
          <a:lstStyle/>
          <a:p>
            <a:pPr>
              <a:spcBef>
                <a:spcPts val="0"/>
              </a:spcBef>
            </a:pPr>
            <a:r>
              <a:rPr lang="en-US" dirty="0"/>
              <a:t>Alison Garrett</a:t>
            </a:r>
          </a:p>
          <a:p>
            <a:pPr>
              <a:spcBef>
                <a:spcPts val="0"/>
              </a:spcBef>
            </a:pPr>
            <a:r>
              <a:rPr lang="en-US" dirty="0"/>
              <a:t>A Fun Project Exploring Wild Edibles and Deep Learning</a:t>
            </a:r>
          </a:p>
          <a:p>
            <a:pPr>
              <a:spcBef>
                <a:spcPts val="0"/>
              </a:spcBef>
            </a:pPr>
            <a:r>
              <a:rPr lang="en-US" dirty="0"/>
              <a:t>3 December 2021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595570A-4637-974C-B5DD-A3F662A1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BDC0-9858-B74C-BCA8-042CD07E977E}" type="datetime1">
              <a:rPr lang="en-US" smtClean="0"/>
              <a:t>12/2/21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24ED8E-A235-E245-B0CF-6FE33A6B8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12" b="94609" l="7907" r="91610">
                        <a14:foregroundMark x1="39164" y1="10595" x2="44710" y2="5180"/>
                        <a14:foregroundMark x1="44710" y1="5180" x2="53385" y2="4383"/>
                        <a14:foregroundMark x1="53385" y1="4383" x2="60922" y2="7712"/>
                        <a14:foregroundMark x1="60922" y1="7712" x2="43914" y2="13338"/>
                        <a14:foregroundMark x1="43914" y1="13338" x2="39164" y2="10595"/>
                        <a14:foregroundMark x1="42491" y1="6024" x2="50825" y2="3774"/>
                        <a14:foregroundMark x1="50825" y1="3774" x2="43288" y2="6939"/>
                        <a14:foregroundMark x1="43288" y1="6939" x2="42918" y2="6212"/>
                        <a14:foregroundMark x1="10353" y1="46390" x2="5034" y2="52016"/>
                        <a14:foregroundMark x1="5034" y1="52016" x2="6854" y2="59189"/>
                        <a14:foregroundMark x1="6854" y1="59189" x2="11945" y2="53141"/>
                        <a14:foregroundMark x1="11945" y1="53141" x2="9898" y2="46203"/>
                        <a14:foregroundMark x1="9898" y1="46203" x2="9898" y2="46203"/>
                        <a14:foregroundMark x1="89249" y1="39827" x2="89903" y2="54548"/>
                        <a14:foregroundMark x1="89903" y1="54548" x2="94340" y2="47773"/>
                        <a14:foregroundMark x1="94340" y1="47773" x2="91610" y2="40975"/>
                        <a14:foregroundMark x1="91610" y1="40975" x2="89477" y2="39991"/>
                        <a14:foregroundMark x1="47582" y1="50234" x2="56086" y2="50422"/>
                        <a14:foregroundMark x1="56086" y1="50422" x2="62884" y2="54899"/>
                        <a14:foregroundMark x1="62884" y1="54899" x2="65046" y2="62236"/>
                        <a14:foregroundMark x1="65046" y1="62236" x2="62998" y2="69151"/>
                        <a14:foregroundMark x1="62998" y1="69151" x2="54721" y2="66409"/>
                        <a14:foregroundMark x1="54721" y1="66409" x2="44568" y2="68097"/>
                        <a14:foregroundMark x1="44568" y1="68097" x2="37912" y2="62822"/>
                        <a14:foregroundMark x1="37912" y1="62822" x2="38367" y2="55462"/>
                        <a14:foregroundMark x1="38367" y1="55462" x2="44795" y2="50774"/>
                        <a14:foregroundMark x1="44795" y1="50774" x2="47127" y2="50422"/>
                        <a14:foregroundMark x1="45137" y1="50774" x2="54010" y2="51688"/>
                        <a14:foregroundMark x1="54010" y1="51688" x2="62116" y2="55298"/>
                        <a14:foregroundMark x1="62116" y1="55298" x2="63538" y2="62494"/>
                        <a14:foregroundMark x1="63538" y1="62494" x2="56143" y2="66057"/>
                        <a14:foregroundMark x1="56143" y1="66057" x2="46615" y2="65682"/>
                        <a14:foregroundMark x1="46615" y1="65682" x2="39562" y2="60759"/>
                        <a14:foregroundMark x1="39562" y1="60759" x2="40444" y2="53305"/>
                        <a14:foregroundMark x1="40444" y1="53305" x2="45137" y2="51313"/>
                        <a14:foregroundMark x1="43828" y1="51149" x2="52844" y2="52555"/>
                        <a14:foregroundMark x1="52844" y1="52555" x2="57110" y2="58673"/>
                        <a14:foregroundMark x1="57110" y1="58673" x2="52844" y2="65026"/>
                        <a14:foregroundMark x1="52844" y1="65026" x2="44084" y2="63408"/>
                        <a14:foregroundMark x1="44084" y1="63408" x2="39164" y2="57384"/>
                        <a14:foregroundMark x1="39164" y1="57384" x2="43373" y2="51688"/>
                        <a14:foregroundMark x1="34499" y1="90413" x2="52730" y2="90600"/>
                        <a14:foregroundMark x1="52730" y1="90600" x2="62486" y2="90413"/>
                        <a14:foregroundMark x1="62486" y1="90413" x2="54863" y2="95007"/>
                        <a14:foregroundMark x1="54863" y1="95007" x2="45023" y2="94609"/>
                        <a14:foregroundMark x1="45023" y1="94609" x2="34727" y2="90600"/>
                        <a14:foregroundMark x1="7907" y1="48406" x2="5461" y2="55087"/>
                        <a14:foregroundMark x1="5461" y1="55087" x2="7651" y2="62072"/>
                        <a14:foregroundMark x1="7651" y1="62072" x2="9898" y2="55157"/>
                        <a14:foregroundMark x1="9898" y1="55157" x2="8703" y2="47937"/>
                        <a14:foregroundMark x1="8703" y1="47937" x2="7907" y2="48758"/>
                        <a14:foregroundMark x1="37400" y1="74895" x2="46160" y2="74895"/>
                        <a14:foregroundMark x1="46160" y1="74895" x2="53868" y2="78176"/>
                        <a14:foregroundMark x1="53868" y1="78176" x2="46473" y2="81646"/>
                        <a14:foregroundMark x1="46473" y1="81646" x2="39249" y2="78036"/>
                        <a14:foregroundMark x1="39249" y1="78036" x2="37173" y2="754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6277" y="5127837"/>
            <a:ext cx="753509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A976E9-977D-B645-994C-3DA9FB86B589}"/>
              </a:ext>
            </a:extLst>
          </p:cNvPr>
          <p:cNvSpPr txBox="1"/>
          <p:nvPr/>
        </p:nvSpPr>
        <p:spPr>
          <a:xfrm>
            <a:off x="8196936" y="5505965"/>
            <a:ext cx="389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Flammulina_velutipes: </a:t>
            </a:r>
            <a:r>
              <a:rPr lang="en-US" sz="1200" dirty="0"/>
              <a:t>Flew on Space Shuttle Columbia to determine how mushrooms would handle low gravity.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24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6AD11-6580-8648-A3B2-D755493B0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Foraging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57880-07BE-9F4E-8332-09F63D1A7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515" y="1627964"/>
            <a:ext cx="6388274" cy="4265052"/>
          </a:xfrm>
        </p:spPr>
        <p:txBody>
          <a:bodyPr>
            <a:normAutofit/>
          </a:bodyPr>
          <a:lstStyle/>
          <a:p>
            <a:r>
              <a:rPr lang="en-US" dirty="0"/>
              <a:t>Mushrooms are one of the superfoods, known for health benefits</a:t>
            </a:r>
          </a:p>
          <a:p>
            <a:r>
              <a:rPr lang="en-US" dirty="0"/>
              <a:t>Unfortunately they can also be highly toxic resulting in illness and even death</a:t>
            </a:r>
          </a:p>
          <a:p>
            <a:r>
              <a:rPr lang="en-US" dirty="0"/>
              <a:t>Millions of mushroom species, 14,000 described species, ~600 are common and edible</a:t>
            </a:r>
          </a:p>
          <a:p>
            <a:r>
              <a:rPr lang="en-US" dirty="0"/>
              <a:t>Mushrooms are beautiful wild edibles, even in urban settings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But how do you know, delectable or dangerous?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D98B4-5875-1044-AB09-646A8B836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87423-DE0D-844D-90A7-6A81069C44D7}" type="datetime1">
              <a:rPr lang="en-US" smtClean="0"/>
              <a:t>12/2/21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17E6B2-4CCA-9046-94C4-B0F8AC778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74F0C9-3D57-1C42-9491-D35134DBE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17" y="1840906"/>
            <a:ext cx="3920164" cy="3155254"/>
          </a:xfrm>
          <a:prstGeom prst="rect">
            <a:avLst/>
          </a:prstGeom>
        </p:spPr>
      </p:pic>
      <p:pic>
        <p:nvPicPr>
          <p:cNvPr id="8" name="Content Placeholder 15">
            <a:extLst>
              <a:ext uri="{FF2B5EF4-FFF2-40B4-BE49-F238E27FC236}">
                <a16:creationId xmlns:a16="http://schemas.microsoft.com/office/drawing/2014/main" id="{99C86CEA-136F-E646-A486-C17DA4029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69" b="96942" l="4281" r="94733">
                        <a14:foregroundMark x1="38687" y1="3828" x2="45771" y2="3649"/>
                        <a14:foregroundMark x1="45771" y1="3649" x2="60353" y2="5036"/>
                        <a14:foregroundMark x1="60353" y1="5036" x2="78697" y2="15673"/>
                        <a14:foregroundMark x1="78697" y1="15673" x2="91386" y2="33762"/>
                        <a14:foregroundMark x1="91386" y1="33762" x2="95407" y2="49126"/>
                        <a14:foregroundMark x1="95407" y1="49126" x2="91178" y2="56141"/>
                        <a14:foregroundMark x1="91178" y1="56141" x2="75869" y2="59918"/>
                        <a14:foregroundMark x1="75869" y1="59918" x2="74416" y2="67549"/>
                        <a14:foregroundMark x1="74416" y1="67549" x2="79216" y2="83787"/>
                        <a14:foregroundMark x1="79216" y1="83787" x2="77270" y2="90622"/>
                        <a14:foregroundMark x1="77270" y1="90622" x2="61365" y2="96326"/>
                        <a14:foregroundMark x1="61365" y1="96326" x2="33472" y2="94476"/>
                        <a14:foregroundMark x1="33472" y1="94476" x2="27348" y2="88078"/>
                        <a14:foregroundMark x1="27348" y1="88078" x2="28334" y2="70272"/>
                        <a14:foregroundMark x1="28334" y1="70272" x2="31007" y2="61588"/>
                        <a14:foregroundMark x1="31007" y1="61588" x2="13492" y2="59275"/>
                        <a14:foregroundMark x1="13492" y1="59275" x2="7109" y2="53289"/>
                        <a14:foregroundMark x1="7109" y1="53289" x2="5631" y2="44887"/>
                        <a14:foregroundMark x1="5631" y1="44887" x2="8355" y2="30601"/>
                        <a14:foregroundMark x1="8355" y1="30601" x2="31344" y2="6603"/>
                        <a14:foregroundMark x1="31344" y1="6603" x2="38428" y2="4573"/>
                        <a14:foregroundMark x1="38428" y1="4573" x2="39984" y2="3469"/>
                        <a14:foregroundMark x1="28153" y1="16084" x2="21744" y2="19810"/>
                        <a14:foregroundMark x1="21744" y1="19810" x2="27789" y2="16804"/>
                        <a14:foregroundMark x1="34977" y1="21197" x2="29346" y2="25976"/>
                        <a14:foregroundMark x1="29346" y1="25976" x2="28723" y2="34018"/>
                        <a14:foregroundMark x1="28723" y1="34018" x2="35937" y2="34198"/>
                        <a14:foregroundMark x1="35937" y1="34198" x2="37571" y2="26413"/>
                        <a14:foregroundMark x1="37571" y1="26413" x2="34795" y2="21557"/>
                        <a14:foregroundMark x1="36456" y1="20992" x2="28308" y2="23047"/>
                        <a14:foregroundMark x1="28308" y1="23047" x2="26674" y2="30216"/>
                        <a14:foregroundMark x1="26674" y1="30216" x2="31811" y2="36202"/>
                        <a14:foregroundMark x1="31811" y1="36202" x2="37649" y2="30576"/>
                        <a14:foregroundMark x1="37649" y1="30576" x2="37857" y2="23561"/>
                        <a14:foregroundMark x1="37857" y1="23561" x2="36092" y2="21197"/>
                        <a14:foregroundMark x1="24105" y1="31783" x2="18111" y2="35843"/>
                        <a14:foregroundMark x1="18111" y1="35843" x2="15776" y2="50077"/>
                        <a14:foregroundMark x1="15776" y1="50077" x2="22496" y2="52081"/>
                        <a14:foregroundMark x1="22496" y1="52081" x2="26155" y2="44861"/>
                        <a14:foregroundMark x1="26155" y1="44861" x2="26310" y2="36665"/>
                        <a14:foregroundMark x1="26310" y1="36665" x2="24286" y2="31783"/>
                        <a14:foregroundMark x1="70239" y1="17729" x2="71277" y2="25899"/>
                        <a14:foregroundMark x1="71277" y1="25899" x2="74909" y2="32143"/>
                        <a14:foregroundMark x1="74909" y1="32143" x2="75246" y2="24794"/>
                        <a14:foregroundMark x1="75246" y1="24794" x2="71277" y2="18859"/>
                        <a14:foregroundMark x1="71277" y1="18859" x2="70239" y2="18808"/>
                        <a14:foregroundMark x1="68786" y1="37436" x2="74131" y2="42729"/>
                        <a14:foregroundMark x1="74131" y1="42729" x2="74079" y2="50000"/>
                        <a14:foregroundMark x1="74079" y1="50000" x2="69408" y2="44116"/>
                        <a14:foregroundMark x1="69408" y1="44116" x2="69149" y2="38001"/>
                        <a14:foregroundMark x1="33705" y1="23381" x2="30747" y2="29728"/>
                        <a14:foregroundMark x1="30747" y1="29728" x2="34069" y2="23561"/>
                        <a14:foregroundMark x1="34069" y1="23561" x2="34250" y2="23381"/>
                        <a14:foregroundMark x1="23716" y1="33967" x2="17826" y2="47148"/>
                        <a14:foregroundMark x1="17826" y1="47148" x2="22989" y2="41727"/>
                        <a14:foregroundMark x1="22989" y1="41727" x2="23326" y2="34661"/>
                        <a14:foregroundMark x1="23326" y1="34661" x2="23534" y2="34147"/>
                        <a14:foregroundMark x1="32226" y1="60277" x2="32174" y2="67626"/>
                        <a14:foregroundMark x1="32174" y1="67626" x2="28153" y2="81269"/>
                        <a14:foregroundMark x1="28153" y1="81269" x2="29554" y2="88772"/>
                        <a14:foregroundMark x1="29554" y1="88772" x2="36248" y2="92960"/>
                        <a14:foregroundMark x1="36248" y1="92960" x2="59445" y2="95529"/>
                        <a14:foregroundMark x1="59445" y1="95529" x2="74831" y2="92061"/>
                        <a14:foregroundMark x1="74831" y1="92061" x2="77270" y2="85072"/>
                        <a14:foregroundMark x1="77270" y1="85072" x2="72833" y2="60637"/>
                        <a14:foregroundMark x1="72833" y1="60637" x2="34432" y2="58453"/>
                        <a14:foregroundMark x1="34432" y1="58453" x2="32226" y2="59918"/>
                        <a14:foregroundMark x1="33134" y1="60277" x2="64971" y2="63464"/>
                        <a14:foregroundMark x1="64971" y1="63464" x2="70446" y2="68191"/>
                        <a14:foregroundMark x1="70446" y1="68191" x2="73015" y2="84018"/>
                        <a14:foregroundMark x1="73015" y1="84018" x2="68448" y2="90545"/>
                        <a14:foregroundMark x1="68448" y1="90545" x2="41515" y2="91059"/>
                        <a14:foregroundMark x1="41515" y1="91059" x2="34094" y2="88515"/>
                        <a14:foregroundMark x1="34094" y1="88515" x2="32590" y2="81680"/>
                        <a14:foregroundMark x1="32590" y1="81680" x2="34717" y2="65134"/>
                        <a14:foregroundMark x1="34717" y1="65134" x2="33705" y2="60997"/>
                        <a14:foregroundMark x1="53451" y1="63926" x2="53451" y2="63926"/>
                        <a14:foregroundMark x1="54385" y1="71403" x2="53996" y2="71403"/>
                        <a14:foregroundMark x1="53088" y1="70683" x2="60171" y2="71994"/>
                        <a14:foregroundMark x1="60171" y1="71994" x2="53088" y2="71043"/>
                        <a14:foregroundMark x1="53088" y1="71043" x2="53088" y2="71043"/>
                        <a14:foregroundMark x1="47353" y1="63207" x2="43773" y2="69399"/>
                        <a14:foregroundMark x1="43773" y1="69399" x2="48158" y2="75077"/>
                        <a14:foregroundMark x1="48158" y1="75077" x2="46809" y2="68165"/>
                        <a14:foregroundMark x1="46809" y1="68165" x2="47172" y2="63746"/>
                        <a14:foregroundMark x1="66191" y1="74692" x2="66009" y2="75077"/>
                        <a14:foregroundMark x1="39984" y1="73792" x2="39984" y2="74332"/>
                        <a14:foregroundMark x1="64894" y1="74897" x2="63415" y2="74692"/>
                        <a14:foregroundMark x1="38505" y1="75077" x2="38869" y2="75077"/>
                        <a14:foregroundMark x1="65439" y1="74512" x2="65646" y2="74897"/>
                        <a14:foregroundMark x1="9133" y1="30498" x2="4904" y2="44681"/>
                        <a14:foregroundMark x1="4904" y1="44681" x2="4904" y2="52492"/>
                        <a14:foregroundMark x1="4904" y1="52492" x2="10716" y2="48510"/>
                        <a14:foregroundMark x1="10716" y1="48510" x2="12091" y2="31732"/>
                        <a14:foregroundMark x1="12091" y1="31732" x2="8770" y2="30498"/>
                        <a14:foregroundMark x1="4722" y1="42369" x2="8044" y2="49178"/>
                        <a14:foregroundMark x1="8044" y1="49178" x2="4333" y2="42960"/>
                        <a14:foregroundMark x1="4333" y1="42960" x2="4722" y2="42369"/>
                        <a14:foregroundMark x1="64894" y1="9327" x2="71770" y2="10843"/>
                        <a14:foregroundMark x1="71770" y1="10843" x2="90867" y2="33762"/>
                        <a14:foregroundMark x1="90867" y1="33762" x2="91489" y2="40699"/>
                        <a14:foregroundMark x1="91489" y1="40699" x2="94733" y2="48073"/>
                        <a14:foregroundMark x1="94733" y1="48073" x2="65490" y2="9507"/>
                        <a14:foregroundMark x1="65490" y1="9507" x2="64167" y2="10406"/>
                        <a14:foregroundMark x1="52724" y1="71788" x2="60405" y2="71865"/>
                        <a14:foregroundMark x1="60405" y1="71865" x2="52724" y2="72328"/>
                        <a14:foregroundMark x1="35366" y1="93140" x2="57187" y2="91958"/>
                        <a14:foregroundMark x1="57187" y1="91958" x2="64790" y2="92240"/>
                        <a14:foregroundMark x1="64790" y1="92240" x2="57966" y2="97174"/>
                        <a14:foregroundMark x1="57966" y1="97174" x2="41775" y2="96942"/>
                        <a14:foregroundMark x1="41775" y1="96942" x2="35366" y2="93140"/>
                        <a14:foregroundMark x1="53088" y1="72148" x2="53633" y2="72508"/>
                        <a14:foregroundMark x1="53269" y1="72148" x2="60275" y2="73176"/>
                        <a14:foregroundMark x1="60275" y1="73176" x2="54177" y2="72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828" y="4803251"/>
            <a:ext cx="90461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82E24B-5EDE-7143-86B4-68245E7AB9D7}"/>
              </a:ext>
            </a:extLst>
          </p:cNvPr>
          <p:cNvSpPr txBox="1"/>
          <p:nvPr/>
        </p:nvSpPr>
        <p:spPr>
          <a:xfrm>
            <a:off x="1219768" y="5212145"/>
            <a:ext cx="352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Entoloma rhodopolium: </a:t>
            </a:r>
            <a:r>
              <a:rPr lang="en-US" sz="1200" dirty="0"/>
              <a:t>Finding this mushroom is not quite as lucky as it appears.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85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8E7D6-FCF7-414D-8142-C490793D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the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9D8C8-59F2-A846-96FF-06380001A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18" y="1627964"/>
            <a:ext cx="4610140" cy="4265052"/>
          </a:xfrm>
        </p:spPr>
        <p:txBody>
          <a:bodyPr/>
          <a:lstStyle/>
          <a:p>
            <a:r>
              <a:rPr lang="en-US" dirty="0"/>
              <a:t>Classification using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University of Copenhagen’s, Natural History Museum of Denmark, Fungi Classification Challenge </a:t>
            </a:r>
            <a:r>
              <a:rPr lang="en-US" dirty="0"/>
              <a:t>dataset of 1,394 wild mushrooms species</a:t>
            </a:r>
          </a:p>
          <a:p>
            <a:r>
              <a:rPr lang="en-US" dirty="0"/>
              <a:t>Selected 41 edible and 44 poisonous common mushrooms, with 7700 images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7E507-19BA-E94F-9D85-133793F8C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87423-DE0D-844D-90A7-6A81069C44D7}" type="datetime1">
              <a:rPr lang="en-US" smtClean="0"/>
              <a:t>12/2/21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5DB27-ED1A-5B45-B275-922D27D97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2CAD11-CD9F-014A-84EC-1F5639348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540" y="2103950"/>
            <a:ext cx="2166742" cy="28889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7BCF1E-6710-944F-9216-04C50D2591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20" t="-75" r="14191" b="75"/>
          <a:stretch/>
        </p:blipFill>
        <p:spPr>
          <a:xfrm>
            <a:off x="8888111" y="2106125"/>
            <a:ext cx="2166742" cy="28868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72E0D25-537A-2944-AE3A-D4457CF3B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12" b="94609" l="7907" r="91610">
                        <a14:foregroundMark x1="39164" y1="10595" x2="44710" y2="5180"/>
                        <a14:foregroundMark x1="44710" y1="5180" x2="53385" y2="4383"/>
                        <a14:foregroundMark x1="53385" y1="4383" x2="60922" y2="7712"/>
                        <a14:foregroundMark x1="60922" y1="7712" x2="43914" y2="13338"/>
                        <a14:foregroundMark x1="43914" y1="13338" x2="39164" y2="10595"/>
                        <a14:foregroundMark x1="42491" y1="6024" x2="50825" y2="3774"/>
                        <a14:foregroundMark x1="50825" y1="3774" x2="43288" y2="6939"/>
                        <a14:foregroundMark x1="43288" y1="6939" x2="42918" y2="6212"/>
                        <a14:foregroundMark x1="10353" y1="46390" x2="5034" y2="52016"/>
                        <a14:foregroundMark x1="5034" y1="52016" x2="6854" y2="59189"/>
                        <a14:foregroundMark x1="6854" y1="59189" x2="11945" y2="53141"/>
                        <a14:foregroundMark x1="11945" y1="53141" x2="9898" y2="46203"/>
                        <a14:foregroundMark x1="9898" y1="46203" x2="9898" y2="46203"/>
                        <a14:foregroundMark x1="89249" y1="39827" x2="89903" y2="54548"/>
                        <a14:foregroundMark x1="89903" y1="54548" x2="94340" y2="47773"/>
                        <a14:foregroundMark x1="94340" y1="47773" x2="91610" y2="40975"/>
                        <a14:foregroundMark x1="91610" y1="40975" x2="89477" y2="39991"/>
                        <a14:foregroundMark x1="47582" y1="50234" x2="56086" y2="50422"/>
                        <a14:foregroundMark x1="56086" y1="50422" x2="62884" y2="54899"/>
                        <a14:foregroundMark x1="62884" y1="54899" x2="65046" y2="62236"/>
                        <a14:foregroundMark x1="65046" y1="62236" x2="62998" y2="69151"/>
                        <a14:foregroundMark x1="62998" y1="69151" x2="54721" y2="66409"/>
                        <a14:foregroundMark x1="54721" y1="66409" x2="44568" y2="68097"/>
                        <a14:foregroundMark x1="44568" y1="68097" x2="37912" y2="62822"/>
                        <a14:foregroundMark x1="37912" y1="62822" x2="38367" y2="55462"/>
                        <a14:foregroundMark x1="38367" y1="55462" x2="44795" y2="50774"/>
                        <a14:foregroundMark x1="44795" y1="50774" x2="47127" y2="50422"/>
                        <a14:foregroundMark x1="45137" y1="50774" x2="54010" y2="51688"/>
                        <a14:foregroundMark x1="54010" y1="51688" x2="62116" y2="55298"/>
                        <a14:foregroundMark x1="62116" y1="55298" x2="63538" y2="62494"/>
                        <a14:foregroundMark x1="63538" y1="62494" x2="56143" y2="66057"/>
                        <a14:foregroundMark x1="56143" y1="66057" x2="46615" y2="65682"/>
                        <a14:foregroundMark x1="46615" y1="65682" x2="39562" y2="60759"/>
                        <a14:foregroundMark x1="39562" y1="60759" x2="40444" y2="53305"/>
                        <a14:foregroundMark x1="40444" y1="53305" x2="45137" y2="51313"/>
                        <a14:foregroundMark x1="43828" y1="51149" x2="52844" y2="52555"/>
                        <a14:foregroundMark x1="52844" y1="52555" x2="57110" y2="58673"/>
                        <a14:foregroundMark x1="57110" y1="58673" x2="52844" y2="65026"/>
                        <a14:foregroundMark x1="52844" y1="65026" x2="44084" y2="63408"/>
                        <a14:foregroundMark x1="44084" y1="63408" x2="39164" y2="57384"/>
                        <a14:foregroundMark x1="39164" y1="57384" x2="43373" y2="51688"/>
                        <a14:foregroundMark x1="34499" y1="90413" x2="52730" y2="90600"/>
                        <a14:foregroundMark x1="52730" y1="90600" x2="62486" y2="90413"/>
                        <a14:foregroundMark x1="62486" y1="90413" x2="54863" y2="95007"/>
                        <a14:foregroundMark x1="54863" y1="95007" x2="45023" y2="94609"/>
                        <a14:foregroundMark x1="45023" y1="94609" x2="34727" y2="90600"/>
                        <a14:foregroundMark x1="7907" y1="48406" x2="5461" y2="55087"/>
                        <a14:foregroundMark x1="5461" y1="55087" x2="7651" y2="62072"/>
                        <a14:foregroundMark x1="7651" y1="62072" x2="9898" y2="55157"/>
                        <a14:foregroundMark x1="9898" y1="55157" x2="8703" y2="47937"/>
                        <a14:foregroundMark x1="8703" y1="47937" x2="7907" y2="48758"/>
                        <a14:foregroundMark x1="37400" y1="74895" x2="46160" y2="74895"/>
                        <a14:foregroundMark x1="46160" y1="74895" x2="53868" y2="78176"/>
                        <a14:foregroundMark x1="53868" y1="78176" x2="46473" y2="81646"/>
                        <a14:foregroundMark x1="46473" y1="81646" x2="39249" y2="78036"/>
                        <a14:foregroundMark x1="39249" y1="78036" x2="37173" y2="754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479168"/>
            <a:ext cx="753509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84F039E-1176-E145-871D-7F76B3FDD0B2}"/>
              </a:ext>
            </a:extLst>
          </p:cNvPr>
          <p:cNvSpPr txBox="1"/>
          <p:nvPr/>
        </p:nvSpPr>
        <p:spPr>
          <a:xfrm>
            <a:off x="6849509" y="1756907"/>
            <a:ext cx="1592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Edible (Amanita)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3" name="Content Placeholder 15">
            <a:extLst>
              <a:ext uri="{FF2B5EF4-FFF2-40B4-BE49-F238E27FC236}">
                <a16:creationId xmlns:a16="http://schemas.microsoft.com/office/drawing/2014/main" id="{80DFCE88-60F7-014C-A736-9962CD35E0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69" b="96942" l="4281" r="94733">
                        <a14:foregroundMark x1="38687" y1="3828" x2="45771" y2="3649"/>
                        <a14:foregroundMark x1="45771" y1="3649" x2="60353" y2="5036"/>
                        <a14:foregroundMark x1="60353" y1="5036" x2="78697" y2="15673"/>
                        <a14:foregroundMark x1="78697" y1="15673" x2="91386" y2="33762"/>
                        <a14:foregroundMark x1="91386" y1="33762" x2="95407" y2="49126"/>
                        <a14:foregroundMark x1="95407" y1="49126" x2="91178" y2="56141"/>
                        <a14:foregroundMark x1="91178" y1="56141" x2="75869" y2="59918"/>
                        <a14:foregroundMark x1="75869" y1="59918" x2="74416" y2="67549"/>
                        <a14:foregroundMark x1="74416" y1="67549" x2="79216" y2="83787"/>
                        <a14:foregroundMark x1="79216" y1="83787" x2="77270" y2="90622"/>
                        <a14:foregroundMark x1="77270" y1="90622" x2="61365" y2="96326"/>
                        <a14:foregroundMark x1="61365" y1="96326" x2="33472" y2="94476"/>
                        <a14:foregroundMark x1="33472" y1="94476" x2="27348" y2="88078"/>
                        <a14:foregroundMark x1="27348" y1="88078" x2="28334" y2="70272"/>
                        <a14:foregroundMark x1="28334" y1="70272" x2="31007" y2="61588"/>
                        <a14:foregroundMark x1="31007" y1="61588" x2="13492" y2="59275"/>
                        <a14:foregroundMark x1="13492" y1="59275" x2="7109" y2="53289"/>
                        <a14:foregroundMark x1="7109" y1="53289" x2="5631" y2="44887"/>
                        <a14:foregroundMark x1="5631" y1="44887" x2="8355" y2="30601"/>
                        <a14:foregroundMark x1="8355" y1="30601" x2="31344" y2="6603"/>
                        <a14:foregroundMark x1="31344" y1="6603" x2="38428" y2="4573"/>
                        <a14:foregroundMark x1="38428" y1="4573" x2="39984" y2="3469"/>
                        <a14:foregroundMark x1="28153" y1="16084" x2="21744" y2="19810"/>
                        <a14:foregroundMark x1="21744" y1="19810" x2="27789" y2="16804"/>
                        <a14:foregroundMark x1="34977" y1="21197" x2="29346" y2="25976"/>
                        <a14:foregroundMark x1="29346" y1="25976" x2="28723" y2="34018"/>
                        <a14:foregroundMark x1="28723" y1="34018" x2="35937" y2="34198"/>
                        <a14:foregroundMark x1="35937" y1="34198" x2="37571" y2="26413"/>
                        <a14:foregroundMark x1="37571" y1="26413" x2="34795" y2="21557"/>
                        <a14:foregroundMark x1="36456" y1="20992" x2="28308" y2="23047"/>
                        <a14:foregroundMark x1="28308" y1="23047" x2="26674" y2="30216"/>
                        <a14:foregroundMark x1="26674" y1="30216" x2="31811" y2="36202"/>
                        <a14:foregroundMark x1="31811" y1="36202" x2="37649" y2="30576"/>
                        <a14:foregroundMark x1="37649" y1="30576" x2="37857" y2="23561"/>
                        <a14:foregroundMark x1="37857" y1="23561" x2="36092" y2="21197"/>
                        <a14:foregroundMark x1="24105" y1="31783" x2="18111" y2="35843"/>
                        <a14:foregroundMark x1="18111" y1="35843" x2="15776" y2="50077"/>
                        <a14:foregroundMark x1="15776" y1="50077" x2="22496" y2="52081"/>
                        <a14:foregroundMark x1="22496" y1="52081" x2="26155" y2="44861"/>
                        <a14:foregroundMark x1="26155" y1="44861" x2="26310" y2="36665"/>
                        <a14:foregroundMark x1="26310" y1="36665" x2="24286" y2="31783"/>
                        <a14:foregroundMark x1="70239" y1="17729" x2="71277" y2="25899"/>
                        <a14:foregroundMark x1="71277" y1="25899" x2="74909" y2="32143"/>
                        <a14:foregroundMark x1="74909" y1="32143" x2="75246" y2="24794"/>
                        <a14:foregroundMark x1="75246" y1="24794" x2="71277" y2="18859"/>
                        <a14:foregroundMark x1="71277" y1="18859" x2="70239" y2="18808"/>
                        <a14:foregroundMark x1="68786" y1="37436" x2="74131" y2="42729"/>
                        <a14:foregroundMark x1="74131" y1="42729" x2="74079" y2="50000"/>
                        <a14:foregroundMark x1="74079" y1="50000" x2="69408" y2="44116"/>
                        <a14:foregroundMark x1="69408" y1="44116" x2="69149" y2="38001"/>
                        <a14:foregroundMark x1="33705" y1="23381" x2="30747" y2="29728"/>
                        <a14:foregroundMark x1="30747" y1="29728" x2="34069" y2="23561"/>
                        <a14:foregroundMark x1="34069" y1="23561" x2="34250" y2="23381"/>
                        <a14:foregroundMark x1="23716" y1="33967" x2="17826" y2="47148"/>
                        <a14:foregroundMark x1="17826" y1="47148" x2="22989" y2="41727"/>
                        <a14:foregroundMark x1="22989" y1="41727" x2="23326" y2="34661"/>
                        <a14:foregroundMark x1="23326" y1="34661" x2="23534" y2="34147"/>
                        <a14:foregroundMark x1="32226" y1="60277" x2="32174" y2="67626"/>
                        <a14:foregroundMark x1="32174" y1="67626" x2="28153" y2="81269"/>
                        <a14:foregroundMark x1="28153" y1="81269" x2="29554" y2="88772"/>
                        <a14:foregroundMark x1="29554" y1="88772" x2="36248" y2="92960"/>
                        <a14:foregroundMark x1="36248" y1="92960" x2="59445" y2="95529"/>
                        <a14:foregroundMark x1="59445" y1="95529" x2="74831" y2="92061"/>
                        <a14:foregroundMark x1="74831" y1="92061" x2="77270" y2="85072"/>
                        <a14:foregroundMark x1="77270" y1="85072" x2="72833" y2="60637"/>
                        <a14:foregroundMark x1="72833" y1="60637" x2="34432" y2="58453"/>
                        <a14:foregroundMark x1="34432" y1="58453" x2="32226" y2="59918"/>
                        <a14:foregroundMark x1="33134" y1="60277" x2="64971" y2="63464"/>
                        <a14:foregroundMark x1="64971" y1="63464" x2="70446" y2="68191"/>
                        <a14:foregroundMark x1="70446" y1="68191" x2="73015" y2="84018"/>
                        <a14:foregroundMark x1="73015" y1="84018" x2="68448" y2="90545"/>
                        <a14:foregroundMark x1="68448" y1="90545" x2="41515" y2="91059"/>
                        <a14:foregroundMark x1="41515" y1="91059" x2="34094" y2="88515"/>
                        <a14:foregroundMark x1="34094" y1="88515" x2="32590" y2="81680"/>
                        <a14:foregroundMark x1="32590" y1="81680" x2="34717" y2="65134"/>
                        <a14:foregroundMark x1="34717" y1="65134" x2="33705" y2="60997"/>
                        <a14:foregroundMark x1="53451" y1="63926" x2="53451" y2="63926"/>
                        <a14:foregroundMark x1="54385" y1="71403" x2="53996" y2="71403"/>
                        <a14:foregroundMark x1="53088" y1="70683" x2="60171" y2="71994"/>
                        <a14:foregroundMark x1="60171" y1="71994" x2="53088" y2="71043"/>
                        <a14:foregroundMark x1="53088" y1="71043" x2="53088" y2="71043"/>
                        <a14:foregroundMark x1="47353" y1="63207" x2="43773" y2="69399"/>
                        <a14:foregroundMark x1="43773" y1="69399" x2="48158" y2="75077"/>
                        <a14:foregroundMark x1="48158" y1="75077" x2="46809" y2="68165"/>
                        <a14:foregroundMark x1="46809" y1="68165" x2="47172" y2="63746"/>
                        <a14:foregroundMark x1="66191" y1="74692" x2="66009" y2="75077"/>
                        <a14:foregroundMark x1="39984" y1="73792" x2="39984" y2="74332"/>
                        <a14:foregroundMark x1="64894" y1="74897" x2="63415" y2="74692"/>
                        <a14:foregroundMark x1="38505" y1="75077" x2="38869" y2="75077"/>
                        <a14:foregroundMark x1="65439" y1="74512" x2="65646" y2="74897"/>
                        <a14:foregroundMark x1="9133" y1="30498" x2="4904" y2="44681"/>
                        <a14:foregroundMark x1="4904" y1="44681" x2="4904" y2="52492"/>
                        <a14:foregroundMark x1="4904" y1="52492" x2="10716" y2="48510"/>
                        <a14:foregroundMark x1="10716" y1="48510" x2="12091" y2="31732"/>
                        <a14:foregroundMark x1="12091" y1="31732" x2="8770" y2="30498"/>
                        <a14:foregroundMark x1="4722" y1="42369" x2="8044" y2="49178"/>
                        <a14:foregroundMark x1="8044" y1="49178" x2="4333" y2="42960"/>
                        <a14:foregroundMark x1="4333" y1="42960" x2="4722" y2="42369"/>
                        <a14:foregroundMark x1="64894" y1="9327" x2="71770" y2="10843"/>
                        <a14:foregroundMark x1="71770" y1="10843" x2="90867" y2="33762"/>
                        <a14:foregroundMark x1="90867" y1="33762" x2="91489" y2="40699"/>
                        <a14:foregroundMark x1="91489" y1="40699" x2="94733" y2="48073"/>
                        <a14:foregroundMark x1="94733" y1="48073" x2="65490" y2="9507"/>
                        <a14:foregroundMark x1="65490" y1="9507" x2="64167" y2="10406"/>
                        <a14:foregroundMark x1="52724" y1="71788" x2="60405" y2="71865"/>
                        <a14:foregroundMark x1="60405" y1="71865" x2="52724" y2="72328"/>
                        <a14:foregroundMark x1="35366" y1="93140" x2="57187" y2="91958"/>
                        <a14:foregroundMark x1="57187" y1="91958" x2="64790" y2="92240"/>
                        <a14:foregroundMark x1="64790" y1="92240" x2="57966" y2="97174"/>
                        <a14:foregroundMark x1="57966" y1="97174" x2="41775" y2="96942"/>
                        <a14:foregroundMark x1="41775" y1="96942" x2="35366" y2="93140"/>
                        <a14:foregroundMark x1="53088" y1="72148" x2="53633" y2="72508"/>
                        <a14:foregroundMark x1="53269" y1="72148" x2="60275" y2="73176"/>
                        <a14:foregroundMark x1="60275" y1="73176" x2="54177" y2="72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71867" y="4623901"/>
            <a:ext cx="90461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5337E2-D14A-CF4B-9263-F740D3461464}"/>
              </a:ext>
            </a:extLst>
          </p:cNvPr>
          <p:cNvSpPr txBox="1"/>
          <p:nvPr/>
        </p:nvSpPr>
        <p:spPr>
          <a:xfrm>
            <a:off x="8888111" y="5101093"/>
            <a:ext cx="1930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Poisonous (Amanita)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693E37C-121F-624F-8220-82D3A388FF1B}"/>
              </a:ext>
            </a:extLst>
          </p:cNvPr>
          <p:cNvSpPr txBox="1">
            <a:spLocks/>
          </p:cNvSpPr>
          <p:nvPr/>
        </p:nvSpPr>
        <p:spPr>
          <a:xfrm>
            <a:off x="243710" y="4821213"/>
            <a:ext cx="7046512" cy="83675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Is delectable or dangerous the right question? 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What are the characteristics of an edible or poisonous mushroom?  </a:t>
            </a:r>
          </a:p>
        </p:txBody>
      </p:sp>
    </p:spTree>
    <p:extLst>
      <p:ext uri="{BB962C8B-B14F-4D97-AF65-F5344CB8AC3E}">
        <p14:creationId xmlns:p14="http://schemas.microsoft.com/office/powerpoint/2010/main" val="176167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CB569-6224-5647-8903-C78145A1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617" y="804519"/>
            <a:ext cx="10621172" cy="658497"/>
          </a:xfrm>
        </p:spPr>
        <p:txBody>
          <a:bodyPr/>
          <a:lstStyle/>
          <a:p>
            <a:r>
              <a:rPr lang="en-US" dirty="0"/>
              <a:t>Classification Process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2246C28-5599-8449-A744-0F7DE9177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5162" y="1627964"/>
            <a:ext cx="4583627" cy="4265052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Loss	</a:t>
            </a:r>
          </a:p>
          <a:p>
            <a:pPr lvl="1"/>
            <a:r>
              <a:rPr lang="en-US" dirty="0"/>
              <a:t>Binary Cross Entropy</a:t>
            </a:r>
          </a:p>
          <a:p>
            <a:r>
              <a:rPr lang="en-US" b="1" dirty="0"/>
              <a:t>Optimizer	</a:t>
            </a:r>
          </a:p>
          <a:p>
            <a:pPr lvl="1"/>
            <a:r>
              <a:rPr lang="en-US" dirty="0"/>
              <a:t>RMSprop </a:t>
            </a:r>
          </a:p>
          <a:p>
            <a:pPr lvl="1"/>
            <a:r>
              <a:rPr lang="en-US" dirty="0"/>
              <a:t>Adam</a:t>
            </a:r>
          </a:p>
          <a:p>
            <a:r>
              <a:rPr lang="en-US" b="1" dirty="0"/>
              <a:t>Metrics	</a:t>
            </a:r>
          </a:p>
          <a:p>
            <a:pPr lvl="1"/>
            <a:r>
              <a:rPr lang="en-US" dirty="0"/>
              <a:t>Accuracy</a:t>
            </a:r>
          </a:p>
          <a:p>
            <a:r>
              <a:rPr lang="en-US" b="1" dirty="0"/>
              <a:t>Epochs</a:t>
            </a:r>
          </a:p>
          <a:p>
            <a:pPr lvl="1"/>
            <a:r>
              <a:rPr lang="en-US" dirty="0"/>
              <a:t>10 with 100 steps per epoch</a:t>
            </a:r>
          </a:p>
          <a:p>
            <a:pPr lvl="1"/>
            <a:r>
              <a:rPr lang="en-US" dirty="0"/>
              <a:t>50 full epochs</a:t>
            </a:r>
          </a:p>
          <a:p>
            <a:r>
              <a:rPr lang="en-US" b="1" dirty="0"/>
              <a:t>Transfer Learning</a:t>
            </a:r>
          </a:p>
          <a:p>
            <a:pPr lvl="1"/>
            <a:r>
              <a:rPr lang="en-US" dirty="0"/>
              <a:t>VGG16 with ImageNet weights</a:t>
            </a:r>
          </a:p>
          <a:p>
            <a:pPr lvl="1"/>
            <a:r>
              <a:rPr lang="en-US" dirty="0"/>
              <a:t>ResNet50 with ImageNet weights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92426-FE1D-2241-8375-C97AC686D3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</p:spPr>
        <p:txBody>
          <a:bodyPr/>
          <a:lstStyle/>
          <a:p>
            <a:fld id="{C8387423-DE0D-844D-90A7-6A81069C44D7}" type="datetime1">
              <a:rPr lang="en-US" smtClean="0"/>
              <a:pPr/>
              <a:t>12/2/21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0F3931-D35D-8B47-9DB9-DC15771E7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598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8B3158C-D28A-3C4C-B14F-B1085EB02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249559"/>
              </p:ext>
            </p:extLst>
          </p:nvPr>
        </p:nvGraphicFramePr>
        <p:xfrm>
          <a:off x="827617" y="1647864"/>
          <a:ext cx="4583627" cy="42489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78953">
                  <a:extLst>
                    <a:ext uri="{9D8B030D-6E8A-4147-A177-3AD203B41FA5}">
                      <a16:colId xmlns:a16="http://schemas.microsoft.com/office/drawing/2014/main" val="2790154207"/>
                    </a:ext>
                  </a:extLst>
                </a:gridCol>
                <a:gridCol w="1804674">
                  <a:extLst>
                    <a:ext uri="{9D8B030D-6E8A-4147-A177-3AD203B41FA5}">
                      <a16:colId xmlns:a16="http://schemas.microsoft.com/office/drawing/2014/main" val="234542095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Layer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Layer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4905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Input (32 and 256 batch generator)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(None, 256, 256, 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737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2D Convolution (3,3)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(None, 254, 254, 32)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2769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Activation (ReLU)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(None, 254, 254, 32)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724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2D MaxPooling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(None, 127, 127, 32)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08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2D Convolution (3,3)</a:t>
                      </a:r>
                    </a:p>
                  </a:txBody>
                  <a:tcPr marL="45720" marR="45720" marT="18288" marB="1828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(None, 125, 125, 32)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9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Activation (ReLU) 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(None, 125, 125, 32)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5843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2D MaxPooling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(None, 62, 62, 32)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2228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2D Convolution (3,3)</a:t>
                      </a:r>
                    </a:p>
                  </a:txBody>
                  <a:tcPr marL="45720" marR="45720" marT="18288" marB="1828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(None, 60, 60, 64)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0478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Activation (ReLU)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(None, 60, 60, 64)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3640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2D MaxPooling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(None, 30, 30, 64)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6589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Flatten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(None, 57600)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554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Dense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(None, 64)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0843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Activation (ReLU)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(None, 64)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5394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Dropout  (0.5)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(None, 64)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9776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Dense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(None, 1)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6021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Activation (Sigmoid)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(None, 1)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755125"/>
                  </a:ext>
                </a:extLst>
              </a:tr>
            </a:tbl>
          </a:graphicData>
        </a:graphic>
      </p:graphicFrame>
      <p:sp>
        <p:nvSpPr>
          <p:cNvPr id="12" name="Right Bracket 11">
            <a:extLst>
              <a:ext uri="{FF2B5EF4-FFF2-40B4-BE49-F238E27FC236}">
                <a16:creationId xmlns:a16="http://schemas.microsoft.com/office/drawing/2014/main" id="{88595055-0BA5-8B44-A305-46037A36C113}"/>
              </a:ext>
            </a:extLst>
          </p:cNvPr>
          <p:cNvSpPr/>
          <p:nvPr/>
        </p:nvSpPr>
        <p:spPr>
          <a:xfrm>
            <a:off x="5515630" y="2154476"/>
            <a:ext cx="171186" cy="2229633"/>
          </a:xfrm>
          <a:prstGeom prst="rightBracke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382464-723D-F848-A736-C67D6F77A732}"/>
              </a:ext>
            </a:extLst>
          </p:cNvPr>
          <p:cNvSpPr txBox="1"/>
          <p:nvPr/>
        </p:nvSpPr>
        <p:spPr>
          <a:xfrm>
            <a:off x="5732747" y="3007682"/>
            <a:ext cx="9895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Transfer </a:t>
            </a:r>
          </a:p>
          <a:p>
            <a:r>
              <a:rPr lang="en-US" sz="1400" b="1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384270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22CED-D72A-8F44-A647-469C9FFE0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Delectable or Dangerous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5DF47-9AE0-7E4D-A50E-171B07F27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074" y="1543347"/>
            <a:ext cx="3108960" cy="4480560"/>
          </a:xfrm>
          <a:solidFill>
            <a:schemeClr val="bg1"/>
          </a:solidFill>
        </p:spPr>
        <p:txBody>
          <a:bodyPr tIns="9144" bIns="9144"/>
          <a:lstStyle/>
          <a:p>
            <a:pPr marL="0" indent="0" algn="ctr">
              <a:buNone/>
            </a:pPr>
            <a:r>
              <a:rPr lang="en-US" b="1" dirty="0"/>
              <a:t>Baseline Random Forest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06388-D223-9341-9C54-CE035CD31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87423-DE0D-844D-90A7-6A81069C44D7}" type="datetime1">
              <a:rPr lang="en-US" smtClean="0"/>
              <a:t>12/2/21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D2DE3-EB45-5F46-B9F9-2C093D6CE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8C0353-74F6-DD44-9F99-2253EC48B82B}"/>
              </a:ext>
            </a:extLst>
          </p:cNvPr>
          <p:cNvSpPr txBox="1">
            <a:spLocks/>
          </p:cNvSpPr>
          <p:nvPr/>
        </p:nvSpPr>
        <p:spPr>
          <a:xfrm>
            <a:off x="4581276" y="1543347"/>
            <a:ext cx="3108960" cy="44805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9144" rIns="91440" bIns="9144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Custom CNN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E5DE0A-17C3-7D4D-9DEF-6045BF677B21}"/>
              </a:ext>
            </a:extLst>
          </p:cNvPr>
          <p:cNvSpPr txBox="1">
            <a:spLocks/>
          </p:cNvSpPr>
          <p:nvPr/>
        </p:nvSpPr>
        <p:spPr>
          <a:xfrm>
            <a:off x="8304045" y="1543347"/>
            <a:ext cx="3108960" cy="44805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9144" rIns="91440" bIns="9144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Transfer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BB3902-9215-B049-BD99-4A3DC043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54" y="1925006"/>
            <a:ext cx="2743200" cy="19962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D18232-8DA1-7C48-B1A3-B01894F33580}"/>
              </a:ext>
            </a:extLst>
          </p:cNvPr>
          <p:cNvSpPr txBox="1"/>
          <p:nvPr/>
        </p:nvSpPr>
        <p:spPr>
          <a:xfrm>
            <a:off x="584754" y="5733236"/>
            <a:ext cx="3657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Threshold: 0.4 ROC AUC: 0.558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EBF3DB-DF78-E44F-803D-8F18C19B51C8}"/>
              </a:ext>
            </a:extLst>
          </p:cNvPr>
          <p:cNvSpPr txBox="1"/>
          <p:nvPr/>
        </p:nvSpPr>
        <p:spPr>
          <a:xfrm>
            <a:off x="4306956" y="5733236"/>
            <a:ext cx="3657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Threshold: 0.4 ROC AUC: 0.480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B4C1FB-5283-7540-B9ED-61A394906206}"/>
              </a:ext>
            </a:extLst>
          </p:cNvPr>
          <p:cNvSpPr txBox="1"/>
          <p:nvPr/>
        </p:nvSpPr>
        <p:spPr>
          <a:xfrm>
            <a:off x="8029725" y="5733236"/>
            <a:ext cx="3657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Threshold: 0.22 ROC AUC: 0.507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9E64B8-4D7B-0E4B-8D75-6C90BF4BA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874" y="3969360"/>
            <a:ext cx="1719360" cy="1770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7B2BB4-99B2-8641-9EB0-3059B10DA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094" y="3971909"/>
            <a:ext cx="1711325" cy="1765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34D479-6ABA-C74D-8B0B-3B6F5BA43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936" y="1916023"/>
            <a:ext cx="2707640" cy="20142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ACFD78-B3A0-D743-9666-450F62673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4705" y="1939137"/>
            <a:ext cx="2707640" cy="19679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80A39C-4788-764D-8469-BBB419E99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7625" y="3968734"/>
            <a:ext cx="1701800" cy="177165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F03002F-A266-5640-A6E4-ADF68C6845D7}"/>
              </a:ext>
            </a:extLst>
          </p:cNvPr>
          <p:cNvSpPr/>
          <p:nvPr/>
        </p:nvSpPr>
        <p:spPr>
          <a:xfrm>
            <a:off x="1489272" y="5626100"/>
            <a:ext cx="161728" cy="15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BEDBCCA-18B5-5F4F-BC52-4F6714A92B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212" b="94609" l="7907" r="91610">
                        <a14:foregroundMark x1="39164" y1="10595" x2="44710" y2="5180"/>
                        <a14:foregroundMark x1="44710" y1="5180" x2="53385" y2="4383"/>
                        <a14:foregroundMark x1="53385" y1="4383" x2="60922" y2="7712"/>
                        <a14:foregroundMark x1="60922" y1="7712" x2="43914" y2="13338"/>
                        <a14:foregroundMark x1="43914" y1="13338" x2="39164" y2="10595"/>
                        <a14:foregroundMark x1="42491" y1="6024" x2="50825" y2="3774"/>
                        <a14:foregroundMark x1="50825" y1="3774" x2="43288" y2="6939"/>
                        <a14:foregroundMark x1="43288" y1="6939" x2="42918" y2="6212"/>
                        <a14:foregroundMark x1="10353" y1="46390" x2="5034" y2="52016"/>
                        <a14:foregroundMark x1="5034" y1="52016" x2="6854" y2="59189"/>
                        <a14:foregroundMark x1="6854" y1="59189" x2="11945" y2="53141"/>
                        <a14:foregroundMark x1="11945" y1="53141" x2="9898" y2="46203"/>
                        <a14:foregroundMark x1="9898" y1="46203" x2="9898" y2="46203"/>
                        <a14:foregroundMark x1="89249" y1="39827" x2="89903" y2="54548"/>
                        <a14:foregroundMark x1="89903" y1="54548" x2="94340" y2="47773"/>
                        <a14:foregroundMark x1="94340" y1="47773" x2="91610" y2="40975"/>
                        <a14:foregroundMark x1="91610" y1="40975" x2="89477" y2="39991"/>
                        <a14:foregroundMark x1="47582" y1="50234" x2="56086" y2="50422"/>
                        <a14:foregroundMark x1="56086" y1="50422" x2="62884" y2="54899"/>
                        <a14:foregroundMark x1="62884" y1="54899" x2="65046" y2="62236"/>
                        <a14:foregroundMark x1="65046" y1="62236" x2="62998" y2="69151"/>
                        <a14:foregroundMark x1="62998" y1="69151" x2="54721" y2="66409"/>
                        <a14:foregroundMark x1="54721" y1="66409" x2="44568" y2="68097"/>
                        <a14:foregroundMark x1="44568" y1="68097" x2="37912" y2="62822"/>
                        <a14:foregroundMark x1="37912" y1="62822" x2="38367" y2="55462"/>
                        <a14:foregroundMark x1="38367" y1="55462" x2="44795" y2="50774"/>
                        <a14:foregroundMark x1="44795" y1="50774" x2="47127" y2="50422"/>
                        <a14:foregroundMark x1="45137" y1="50774" x2="54010" y2="51688"/>
                        <a14:foregroundMark x1="54010" y1="51688" x2="62116" y2="55298"/>
                        <a14:foregroundMark x1="62116" y1="55298" x2="63538" y2="62494"/>
                        <a14:foregroundMark x1="63538" y1="62494" x2="56143" y2="66057"/>
                        <a14:foregroundMark x1="56143" y1="66057" x2="46615" y2="65682"/>
                        <a14:foregroundMark x1="46615" y1="65682" x2="39562" y2="60759"/>
                        <a14:foregroundMark x1="39562" y1="60759" x2="40444" y2="53305"/>
                        <a14:foregroundMark x1="40444" y1="53305" x2="45137" y2="51313"/>
                        <a14:foregroundMark x1="43828" y1="51149" x2="52844" y2="52555"/>
                        <a14:foregroundMark x1="52844" y1="52555" x2="57110" y2="58673"/>
                        <a14:foregroundMark x1="57110" y1="58673" x2="52844" y2="65026"/>
                        <a14:foregroundMark x1="52844" y1="65026" x2="44084" y2="63408"/>
                        <a14:foregroundMark x1="44084" y1="63408" x2="39164" y2="57384"/>
                        <a14:foregroundMark x1="39164" y1="57384" x2="43373" y2="51688"/>
                        <a14:foregroundMark x1="34499" y1="90413" x2="52730" y2="90600"/>
                        <a14:foregroundMark x1="52730" y1="90600" x2="62486" y2="90413"/>
                        <a14:foregroundMark x1="62486" y1="90413" x2="54863" y2="95007"/>
                        <a14:foregroundMark x1="54863" y1="95007" x2="45023" y2="94609"/>
                        <a14:foregroundMark x1="45023" y1="94609" x2="34727" y2="90600"/>
                        <a14:foregroundMark x1="7907" y1="48406" x2="5461" y2="55087"/>
                        <a14:foregroundMark x1="5461" y1="55087" x2="7651" y2="62072"/>
                        <a14:foregroundMark x1="7651" y1="62072" x2="9898" y2="55157"/>
                        <a14:foregroundMark x1="9898" y1="55157" x2="8703" y2="47937"/>
                        <a14:foregroundMark x1="8703" y1="47937" x2="7907" y2="48758"/>
                        <a14:foregroundMark x1="37400" y1="74895" x2="46160" y2="74895"/>
                        <a14:foregroundMark x1="46160" y1="74895" x2="53868" y2="78176"/>
                        <a14:foregroundMark x1="53868" y1="78176" x2="46473" y2="81646"/>
                        <a14:foregroundMark x1="46473" y1="81646" x2="39249" y2="78036"/>
                        <a14:foregroundMark x1="39249" y1="78036" x2="37173" y2="754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7973" y="4302920"/>
            <a:ext cx="226052" cy="2743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A41000-B6C9-7542-99A5-EB525B4AA0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212" b="94609" l="7907" r="91610">
                        <a14:foregroundMark x1="39164" y1="10595" x2="44710" y2="5180"/>
                        <a14:foregroundMark x1="44710" y1="5180" x2="53385" y2="4383"/>
                        <a14:foregroundMark x1="53385" y1="4383" x2="60922" y2="7712"/>
                        <a14:foregroundMark x1="60922" y1="7712" x2="43914" y2="13338"/>
                        <a14:foregroundMark x1="43914" y1="13338" x2="39164" y2="10595"/>
                        <a14:foregroundMark x1="42491" y1="6024" x2="50825" y2="3774"/>
                        <a14:foregroundMark x1="50825" y1="3774" x2="43288" y2="6939"/>
                        <a14:foregroundMark x1="43288" y1="6939" x2="42918" y2="6212"/>
                        <a14:foregroundMark x1="10353" y1="46390" x2="5034" y2="52016"/>
                        <a14:foregroundMark x1="5034" y1="52016" x2="6854" y2="59189"/>
                        <a14:foregroundMark x1="6854" y1="59189" x2="11945" y2="53141"/>
                        <a14:foregroundMark x1="11945" y1="53141" x2="9898" y2="46203"/>
                        <a14:foregroundMark x1="9898" y1="46203" x2="9898" y2="46203"/>
                        <a14:foregroundMark x1="89249" y1="39827" x2="89903" y2="54548"/>
                        <a14:foregroundMark x1="89903" y1="54548" x2="94340" y2="47773"/>
                        <a14:foregroundMark x1="94340" y1="47773" x2="91610" y2="40975"/>
                        <a14:foregroundMark x1="91610" y1="40975" x2="89477" y2="39991"/>
                        <a14:foregroundMark x1="47582" y1="50234" x2="56086" y2="50422"/>
                        <a14:foregroundMark x1="56086" y1="50422" x2="62884" y2="54899"/>
                        <a14:foregroundMark x1="62884" y1="54899" x2="65046" y2="62236"/>
                        <a14:foregroundMark x1="65046" y1="62236" x2="62998" y2="69151"/>
                        <a14:foregroundMark x1="62998" y1="69151" x2="54721" y2="66409"/>
                        <a14:foregroundMark x1="54721" y1="66409" x2="44568" y2="68097"/>
                        <a14:foregroundMark x1="44568" y1="68097" x2="37912" y2="62822"/>
                        <a14:foregroundMark x1="37912" y1="62822" x2="38367" y2="55462"/>
                        <a14:foregroundMark x1="38367" y1="55462" x2="44795" y2="50774"/>
                        <a14:foregroundMark x1="44795" y1="50774" x2="47127" y2="50422"/>
                        <a14:foregroundMark x1="45137" y1="50774" x2="54010" y2="51688"/>
                        <a14:foregroundMark x1="54010" y1="51688" x2="62116" y2="55298"/>
                        <a14:foregroundMark x1="62116" y1="55298" x2="63538" y2="62494"/>
                        <a14:foregroundMark x1="63538" y1="62494" x2="56143" y2="66057"/>
                        <a14:foregroundMark x1="56143" y1="66057" x2="46615" y2="65682"/>
                        <a14:foregroundMark x1="46615" y1="65682" x2="39562" y2="60759"/>
                        <a14:foregroundMark x1="39562" y1="60759" x2="40444" y2="53305"/>
                        <a14:foregroundMark x1="40444" y1="53305" x2="45137" y2="51313"/>
                        <a14:foregroundMark x1="43828" y1="51149" x2="52844" y2="52555"/>
                        <a14:foregroundMark x1="52844" y1="52555" x2="57110" y2="58673"/>
                        <a14:foregroundMark x1="57110" y1="58673" x2="52844" y2="65026"/>
                        <a14:foregroundMark x1="52844" y1="65026" x2="44084" y2="63408"/>
                        <a14:foregroundMark x1="44084" y1="63408" x2="39164" y2="57384"/>
                        <a14:foregroundMark x1="39164" y1="57384" x2="43373" y2="51688"/>
                        <a14:foregroundMark x1="34499" y1="90413" x2="52730" y2="90600"/>
                        <a14:foregroundMark x1="52730" y1="90600" x2="62486" y2="90413"/>
                        <a14:foregroundMark x1="62486" y1="90413" x2="54863" y2="95007"/>
                        <a14:foregroundMark x1="54863" y1="95007" x2="45023" y2="94609"/>
                        <a14:foregroundMark x1="45023" y1="94609" x2="34727" y2="90600"/>
                        <a14:foregroundMark x1="7907" y1="48406" x2="5461" y2="55087"/>
                        <a14:foregroundMark x1="5461" y1="55087" x2="7651" y2="62072"/>
                        <a14:foregroundMark x1="7651" y1="62072" x2="9898" y2="55157"/>
                        <a14:foregroundMark x1="9898" y1="55157" x2="8703" y2="47937"/>
                        <a14:foregroundMark x1="8703" y1="47937" x2="7907" y2="48758"/>
                        <a14:foregroundMark x1="37400" y1="74895" x2="46160" y2="74895"/>
                        <a14:foregroundMark x1="46160" y1="74895" x2="53868" y2="78176"/>
                        <a14:foregroundMark x1="53868" y1="78176" x2="46473" y2="81646"/>
                        <a14:foregroundMark x1="46473" y1="81646" x2="39249" y2="78036"/>
                        <a14:foregroundMark x1="39249" y1="78036" x2="37173" y2="754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8551" y="5542508"/>
            <a:ext cx="226052" cy="274320"/>
          </a:xfrm>
          <a:prstGeom prst="rect">
            <a:avLst/>
          </a:prstGeom>
        </p:spPr>
      </p:pic>
      <p:pic>
        <p:nvPicPr>
          <p:cNvPr id="21" name="Content Placeholder 15">
            <a:extLst>
              <a:ext uri="{FF2B5EF4-FFF2-40B4-BE49-F238E27FC236}">
                <a16:creationId xmlns:a16="http://schemas.microsoft.com/office/drawing/2014/main" id="{57E7DAA7-16C5-3447-8D9A-1FB1D87244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469" b="96942" l="4281" r="94733">
                        <a14:foregroundMark x1="38687" y1="3828" x2="45771" y2="3649"/>
                        <a14:foregroundMark x1="45771" y1="3649" x2="60353" y2="5036"/>
                        <a14:foregroundMark x1="60353" y1="5036" x2="78697" y2="15673"/>
                        <a14:foregroundMark x1="78697" y1="15673" x2="91386" y2="33762"/>
                        <a14:foregroundMark x1="91386" y1="33762" x2="95407" y2="49126"/>
                        <a14:foregroundMark x1="95407" y1="49126" x2="91178" y2="56141"/>
                        <a14:foregroundMark x1="91178" y1="56141" x2="75869" y2="59918"/>
                        <a14:foregroundMark x1="75869" y1="59918" x2="74416" y2="67549"/>
                        <a14:foregroundMark x1="74416" y1="67549" x2="79216" y2="83787"/>
                        <a14:foregroundMark x1="79216" y1="83787" x2="77270" y2="90622"/>
                        <a14:foregroundMark x1="77270" y1="90622" x2="61365" y2="96326"/>
                        <a14:foregroundMark x1="61365" y1="96326" x2="33472" y2="94476"/>
                        <a14:foregroundMark x1="33472" y1="94476" x2="27348" y2="88078"/>
                        <a14:foregroundMark x1="27348" y1="88078" x2="28334" y2="70272"/>
                        <a14:foregroundMark x1="28334" y1="70272" x2="31007" y2="61588"/>
                        <a14:foregroundMark x1="31007" y1="61588" x2="13492" y2="59275"/>
                        <a14:foregroundMark x1="13492" y1="59275" x2="7109" y2="53289"/>
                        <a14:foregroundMark x1="7109" y1="53289" x2="5631" y2="44887"/>
                        <a14:foregroundMark x1="5631" y1="44887" x2="8355" y2="30601"/>
                        <a14:foregroundMark x1="8355" y1="30601" x2="31344" y2="6603"/>
                        <a14:foregroundMark x1="31344" y1="6603" x2="38428" y2="4573"/>
                        <a14:foregroundMark x1="38428" y1="4573" x2="39984" y2="3469"/>
                        <a14:foregroundMark x1="28153" y1="16084" x2="21744" y2="19810"/>
                        <a14:foregroundMark x1="21744" y1="19810" x2="27789" y2="16804"/>
                        <a14:foregroundMark x1="34977" y1="21197" x2="29346" y2="25976"/>
                        <a14:foregroundMark x1="29346" y1="25976" x2="28723" y2="34018"/>
                        <a14:foregroundMark x1="28723" y1="34018" x2="35937" y2="34198"/>
                        <a14:foregroundMark x1="35937" y1="34198" x2="37571" y2="26413"/>
                        <a14:foregroundMark x1="37571" y1="26413" x2="34795" y2="21557"/>
                        <a14:foregroundMark x1="36456" y1="20992" x2="28308" y2="23047"/>
                        <a14:foregroundMark x1="28308" y1="23047" x2="26674" y2="30216"/>
                        <a14:foregroundMark x1="26674" y1="30216" x2="31811" y2="36202"/>
                        <a14:foregroundMark x1="31811" y1="36202" x2="37649" y2="30576"/>
                        <a14:foregroundMark x1="37649" y1="30576" x2="37857" y2="23561"/>
                        <a14:foregroundMark x1="37857" y1="23561" x2="36092" y2="21197"/>
                        <a14:foregroundMark x1="24105" y1="31783" x2="18111" y2="35843"/>
                        <a14:foregroundMark x1="18111" y1="35843" x2="15776" y2="50077"/>
                        <a14:foregroundMark x1="15776" y1="50077" x2="22496" y2="52081"/>
                        <a14:foregroundMark x1="22496" y1="52081" x2="26155" y2="44861"/>
                        <a14:foregroundMark x1="26155" y1="44861" x2="26310" y2="36665"/>
                        <a14:foregroundMark x1="26310" y1="36665" x2="24286" y2="31783"/>
                        <a14:foregroundMark x1="70239" y1="17729" x2="71277" y2="25899"/>
                        <a14:foregroundMark x1="71277" y1="25899" x2="74909" y2="32143"/>
                        <a14:foregroundMark x1="74909" y1="32143" x2="75246" y2="24794"/>
                        <a14:foregroundMark x1="75246" y1="24794" x2="71277" y2="18859"/>
                        <a14:foregroundMark x1="71277" y1="18859" x2="70239" y2="18808"/>
                        <a14:foregroundMark x1="68786" y1="37436" x2="74131" y2="42729"/>
                        <a14:foregroundMark x1="74131" y1="42729" x2="74079" y2="50000"/>
                        <a14:foregroundMark x1="74079" y1="50000" x2="69408" y2="44116"/>
                        <a14:foregroundMark x1="69408" y1="44116" x2="69149" y2="38001"/>
                        <a14:foregroundMark x1="33705" y1="23381" x2="30747" y2="29728"/>
                        <a14:foregroundMark x1="30747" y1="29728" x2="34069" y2="23561"/>
                        <a14:foregroundMark x1="34069" y1="23561" x2="34250" y2="23381"/>
                        <a14:foregroundMark x1="23716" y1="33967" x2="17826" y2="47148"/>
                        <a14:foregroundMark x1="17826" y1="47148" x2="22989" y2="41727"/>
                        <a14:foregroundMark x1="22989" y1="41727" x2="23326" y2="34661"/>
                        <a14:foregroundMark x1="23326" y1="34661" x2="23534" y2="34147"/>
                        <a14:foregroundMark x1="32226" y1="60277" x2="32174" y2="67626"/>
                        <a14:foregroundMark x1="32174" y1="67626" x2="28153" y2="81269"/>
                        <a14:foregroundMark x1="28153" y1="81269" x2="29554" y2="88772"/>
                        <a14:foregroundMark x1="29554" y1="88772" x2="36248" y2="92960"/>
                        <a14:foregroundMark x1="36248" y1="92960" x2="59445" y2="95529"/>
                        <a14:foregroundMark x1="59445" y1="95529" x2="74831" y2="92061"/>
                        <a14:foregroundMark x1="74831" y1="92061" x2="77270" y2="85072"/>
                        <a14:foregroundMark x1="77270" y1="85072" x2="72833" y2="60637"/>
                        <a14:foregroundMark x1="72833" y1="60637" x2="34432" y2="58453"/>
                        <a14:foregroundMark x1="34432" y1="58453" x2="32226" y2="59918"/>
                        <a14:foregroundMark x1="33134" y1="60277" x2="64971" y2="63464"/>
                        <a14:foregroundMark x1="64971" y1="63464" x2="70446" y2="68191"/>
                        <a14:foregroundMark x1="70446" y1="68191" x2="73015" y2="84018"/>
                        <a14:foregroundMark x1="73015" y1="84018" x2="68448" y2="90545"/>
                        <a14:foregroundMark x1="68448" y1="90545" x2="41515" y2="91059"/>
                        <a14:foregroundMark x1="41515" y1="91059" x2="34094" y2="88515"/>
                        <a14:foregroundMark x1="34094" y1="88515" x2="32590" y2="81680"/>
                        <a14:foregroundMark x1="32590" y1="81680" x2="34717" y2="65134"/>
                        <a14:foregroundMark x1="34717" y1="65134" x2="33705" y2="60997"/>
                        <a14:foregroundMark x1="53451" y1="63926" x2="53451" y2="63926"/>
                        <a14:foregroundMark x1="54385" y1="71403" x2="53996" y2="71403"/>
                        <a14:foregroundMark x1="53088" y1="70683" x2="60171" y2="71994"/>
                        <a14:foregroundMark x1="60171" y1="71994" x2="53088" y2="71043"/>
                        <a14:foregroundMark x1="53088" y1="71043" x2="53088" y2="71043"/>
                        <a14:foregroundMark x1="47353" y1="63207" x2="43773" y2="69399"/>
                        <a14:foregroundMark x1="43773" y1="69399" x2="48158" y2="75077"/>
                        <a14:foregroundMark x1="48158" y1="75077" x2="46809" y2="68165"/>
                        <a14:foregroundMark x1="46809" y1="68165" x2="47172" y2="63746"/>
                        <a14:foregroundMark x1="66191" y1="74692" x2="66009" y2="75077"/>
                        <a14:foregroundMark x1="39984" y1="73792" x2="39984" y2="74332"/>
                        <a14:foregroundMark x1="64894" y1="74897" x2="63415" y2="74692"/>
                        <a14:foregroundMark x1="38505" y1="75077" x2="38869" y2="75077"/>
                        <a14:foregroundMark x1="65439" y1="74512" x2="65646" y2="74897"/>
                        <a14:foregroundMark x1="9133" y1="30498" x2="4904" y2="44681"/>
                        <a14:foregroundMark x1="4904" y1="44681" x2="4904" y2="52492"/>
                        <a14:foregroundMark x1="4904" y1="52492" x2="10716" y2="48510"/>
                        <a14:foregroundMark x1="10716" y1="48510" x2="12091" y2="31732"/>
                        <a14:foregroundMark x1="12091" y1="31732" x2="8770" y2="30498"/>
                        <a14:foregroundMark x1="4722" y1="42369" x2="8044" y2="49178"/>
                        <a14:foregroundMark x1="8044" y1="49178" x2="4333" y2="42960"/>
                        <a14:foregroundMark x1="4333" y1="42960" x2="4722" y2="42369"/>
                        <a14:foregroundMark x1="64894" y1="9327" x2="71770" y2="10843"/>
                        <a14:foregroundMark x1="71770" y1="10843" x2="90867" y2="33762"/>
                        <a14:foregroundMark x1="90867" y1="33762" x2="91489" y2="40699"/>
                        <a14:foregroundMark x1="91489" y1="40699" x2="94733" y2="48073"/>
                        <a14:foregroundMark x1="94733" y1="48073" x2="65490" y2="9507"/>
                        <a14:foregroundMark x1="65490" y1="9507" x2="64167" y2="10406"/>
                        <a14:foregroundMark x1="52724" y1="71788" x2="60405" y2="71865"/>
                        <a14:foregroundMark x1="60405" y1="71865" x2="52724" y2="72328"/>
                        <a14:foregroundMark x1="35366" y1="93140" x2="57187" y2="91958"/>
                        <a14:foregroundMark x1="57187" y1="91958" x2="64790" y2="92240"/>
                        <a14:foregroundMark x1="64790" y1="92240" x2="57966" y2="97174"/>
                        <a14:foregroundMark x1="57966" y1="97174" x2="41775" y2="96942"/>
                        <a14:foregroundMark x1="41775" y1="96942" x2="35366" y2="93140"/>
                        <a14:foregroundMark x1="53088" y1="72148" x2="53633" y2="72508"/>
                        <a14:foregroundMark x1="53269" y1="72148" x2="60275" y2="73176"/>
                        <a14:foregroundMark x1="60275" y1="73176" x2="54177" y2="72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5308" y="5040333"/>
            <a:ext cx="271383" cy="274320"/>
          </a:xfrm>
          <a:prstGeom prst="rect">
            <a:avLst/>
          </a:prstGeom>
        </p:spPr>
      </p:pic>
      <p:pic>
        <p:nvPicPr>
          <p:cNvPr id="22" name="Content Placeholder 15">
            <a:extLst>
              <a:ext uri="{FF2B5EF4-FFF2-40B4-BE49-F238E27FC236}">
                <a16:creationId xmlns:a16="http://schemas.microsoft.com/office/drawing/2014/main" id="{6D204CDC-D882-7C4A-A328-EF538C1E46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469" b="96942" l="4281" r="94733">
                        <a14:foregroundMark x1="38687" y1="3828" x2="45771" y2="3649"/>
                        <a14:foregroundMark x1="45771" y1="3649" x2="60353" y2="5036"/>
                        <a14:foregroundMark x1="60353" y1="5036" x2="78697" y2="15673"/>
                        <a14:foregroundMark x1="78697" y1="15673" x2="91386" y2="33762"/>
                        <a14:foregroundMark x1="91386" y1="33762" x2="95407" y2="49126"/>
                        <a14:foregroundMark x1="95407" y1="49126" x2="91178" y2="56141"/>
                        <a14:foregroundMark x1="91178" y1="56141" x2="75869" y2="59918"/>
                        <a14:foregroundMark x1="75869" y1="59918" x2="74416" y2="67549"/>
                        <a14:foregroundMark x1="74416" y1="67549" x2="79216" y2="83787"/>
                        <a14:foregroundMark x1="79216" y1="83787" x2="77270" y2="90622"/>
                        <a14:foregroundMark x1="77270" y1="90622" x2="61365" y2="96326"/>
                        <a14:foregroundMark x1="61365" y1="96326" x2="33472" y2="94476"/>
                        <a14:foregroundMark x1="33472" y1="94476" x2="27348" y2="88078"/>
                        <a14:foregroundMark x1="27348" y1="88078" x2="28334" y2="70272"/>
                        <a14:foregroundMark x1="28334" y1="70272" x2="31007" y2="61588"/>
                        <a14:foregroundMark x1="31007" y1="61588" x2="13492" y2="59275"/>
                        <a14:foregroundMark x1="13492" y1="59275" x2="7109" y2="53289"/>
                        <a14:foregroundMark x1="7109" y1="53289" x2="5631" y2="44887"/>
                        <a14:foregroundMark x1="5631" y1="44887" x2="8355" y2="30601"/>
                        <a14:foregroundMark x1="8355" y1="30601" x2="31344" y2="6603"/>
                        <a14:foregroundMark x1="31344" y1="6603" x2="38428" y2="4573"/>
                        <a14:foregroundMark x1="38428" y1="4573" x2="39984" y2="3469"/>
                        <a14:foregroundMark x1="28153" y1="16084" x2="21744" y2="19810"/>
                        <a14:foregroundMark x1="21744" y1="19810" x2="27789" y2="16804"/>
                        <a14:foregroundMark x1="34977" y1="21197" x2="29346" y2="25976"/>
                        <a14:foregroundMark x1="29346" y1="25976" x2="28723" y2="34018"/>
                        <a14:foregroundMark x1="28723" y1="34018" x2="35937" y2="34198"/>
                        <a14:foregroundMark x1="35937" y1="34198" x2="37571" y2="26413"/>
                        <a14:foregroundMark x1="37571" y1="26413" x2="34795" y2="21557"/>
                        <a14:foregroundMark x1="36456" y1="20992" x2="28308" y2="23047"/>
                        <a14:foregroundMark x1="28308" y1="23047" x2="26674" y2="30216"/>
                        <a14:foregroundMark x1="26674" y1="30216" x2="31811" y2="36202"/>
                        <a14:foregroundMark x1="31811" y1="36202" x2="37649" y2="30576"/>
                        <a14:foregroundMark x1="37649" y1="30576" x2="37857" y2="23561"/>
                        <a14:foregroundMark x1="37857" y1="23561" x2="36092" y2="21197"/>
                        <a14:foregroundMark x1="24105" y1="31783" x2="18111" y2="35843"/>
                        <a14:foregroundMark x1="18111" y1="35843" x2="15776" y2="50077"/>
                        <a14:foregroundMark x1="15776" y1="50077" x2="22496" y2="52081"/>
                        <a14:foregroundMark x1="22496" y1="52081" x2="26155" y2="44861"/>
                        <a14:foregroundMark x1="26155" y1="44861" x2="26310" y2="36665"/>
                        <a14:foregroundMark x1="26310" y1="36665" x2="24286" y2="31783"/>
                        <a14:foregroundMark x1="70239" y1="17729" x2="71277" y2="25899"/>
                        <a14:foregroundMark x1="71277" y1="25899" x2="74909" y2="32143"/>
                        <a14:foregroundMark x1="74909" y1="32143" x2="75246" y2="24794"/>
                        <a14:foregroundMark x1="75246" y1="24794" x2="71277" y2="18859"/>
                        <a14:foregroundMark x1="71277" y1="18859" x2="70239" y2="18808"/>
                        <a14:foregroundMark x1="68786" y1="37436" x2="74131" y2="42729"/>
                        <a14:foregroundMark x1="74131" y1="42729" x2="74079" y2="50000"/>
                        <a14:foregroundMark x1="74079" y1="50000" x2="69408" y2="44116"/>
                        <a14:foregroundMark x1="69408" y1="44116" x2="69149" y2="38001"/>
                        <a14:foregroundMark x1="33705" y1="23381" x2="30747" y2="29728"/>
                        <a14:foregroundMark x1="30747" y1="29728" x2="34069" y2="23561"/>
                        <a14:foregroundMark x1="34069" y1="23561" x2="34250" y2="23381"/>
                        <a14:foregroundMark x1="23716" y1="33967" x2="17826" y2="47148"/>
                        <a14:foregroundMark x1="17826" y1="47148" x2="22989" y2="41727"/>
                        <a14:foregroundMark x1="22989" y1="41727" x2="23326" y2="34661"/>
                        <a14:foregroundMark x1="23326" y1="34661" x2="23534" y2="34147"/>
                        <a14:foregroundMark x1="32226" y1="60277" x2="32174" y2="67626"/>
                        <a14:foregroundMark x1="32174" y1="67626" x2="28153" y2="81269"/>
                        <a14:foregroundMark x1="28153" y1="81269" x2="29554" y2="88772"/>
                        <a14:foregroundMark x1="29554" y1="88772" x2="36248" y2="92960"/>
                        <a14:foregroundMark x1="36248" y1="92960" x2="59445" y2="95529"/>
                        <a14:foregroundMark x1="59445" y1="95529" x2="74831" y2="92061"/>
                        <a14:foregroundMark x1="74831" y1="92061" x2="77270" y2="85072"/>
                        <a14:foregroundMark x1="77270" y1="85072" x2="72833" y2="60637"/>
                        <a14:foregroundMark x1="72833" y1="60637" x2="34432" y2="58453"/>
                        <a14:foregroundMark x1="34432" y1="58453" x2="32226" y2="59918"/>
                        <a14:foregroundMark x1="33134" y1="60277" x2="64971" y2="63464"/>
                        <a14:foregroundMark x1="64971" y1="63464" x2="70446" y2="68191"/>
                        <a14:foregroundMark x1="70446" y1="68191" x2="73015" y2="84018"/>
                        <a14:foregroundMark x1="73015" y1="84018" x2="68448" y2="90545"/>
                        <a14:foregroundMark x1="68448" y1="90545" x2="41515" y2="91059"/>
                        <a14:foregroundMark x1="41515" y1="91059" x2="34094" y2="88515"/>
                        <a14:foregroundMark x1="34094" y1="88515" x2="32590" y2="81680"/>
                        <a14:foregroundMark x1="32590" y1="81680" x2="34717" y2="65134"/>
                        <a14:foregroundMark x1="34717" y1="65134" x2="33705" y2="60997"/>
                        <a14:foregroundMark x1="53451" y1="63926" x2="53451" y2="63926"/>
                        <a14:foregroundMark x1="54385" y1="71403" x2="53996" y2="71403"/>
                        <a14:foregroundMark x1="53088" y1="70683" x2="60171" y2="71994"/>
                        <a14:foregroundMark x1="60171" y1="71994" x2="53088" y2="71043"/>
                        <a14:foregroundMark x1="53088" y1="71043" x2="53088" y2="71043"/>
                        <a14:foregroundMark x1="47353" y1="63207" x2="43773" y2="69399"/>
                        <a14:foregroundMark x1="43773" y1="69399" x2="48158" y2="75077"/>
                        <a14:foregroundMark x1="48158" y1="75077" x2="46809" y2="68165"/>
                        <a14:foregroundMark x1="46809" y1="68165" x2="47172" y2="63746"/>
                        <a14:foregroundMark x1="66191" y1="74692" x2="66009" y2="75077"/>
                        <a14:foregroundMark x1="39984" y1="73792" x2="39984" y2="74332"/>
                        <a14:foregroundMark x1="64894" y1="74897" x2="63415" y2="74692"/>
                        <a14:foregroundMark x1="38505" y1="75077" x2="38869" y2="75077"/>
                        <a14:foregroundMark x1="65439" y1="74512" x2="65646" y2="74897"/>
                        <a14:foregroundMark x1="9133" y1="30498" x2="4904" y2="44681"/>
                        <a14:foregroundMark x1="4904" y1="44681" x2="4904" y2="52492"/>
                        <a14:foregroundMark x1="4904" y1="52492" x2="10716" y2="48510"/>
                        <a14:foregroundMark x1="10716" y1="48510" x2="12091" y2="31732"/>
                        <a14:foregroundMark x1="12091" y1="31732" x2="8770" y2="30498"/>
                        <a14:foregroundMark x1="4722" y1="42369" x2="8044" y2="49178"/>
                        <a14:foregroundMark x1="8044" y1="49178" x2="4333" y2="42960"/>
                        <a14:foregroundMark x1="4333" y1="42960" x2="4722" y2="42369"/>
                        <a14:foregroundMark x1="64894" y1="9327" x2="71770" y2="10843"/>
                        <a14:foregroundMark x1="71770" y1="10843" x2="90867" y2="33762"/>
                        <a14:foregroundMark x1="90867" y1="33762" x2="91489" y2="40699"/>
                        <a14:foregroundMark x1="91489" y1="40699" x2="94733" y2="48073"/>
                        <a14:foregroundMark x1="94733" y1="48073" x2="65490" y2="9507"/>
                        <a14:foregroundMark x1="65490" y1="9507" x2="64167" y2="10406"/>
                        <a14:foregroundMark x1="52724" y1="71788" x2="60405" y2="71865"/>
                        <a14:foregroundMark x1="60405" y1="71865" x2="52724" y2="72328"/>
                        <a14:foregroundMark x1="35366" y1="93140" x2="57187" y2="91958"/>
                        <a14:foregroundMark x1="57187" y1="91958" x2="64790" y2="92240"/>
                        <a14:foregroundMark x1="64790" y1="92240" x2="57966" y2="97174"/>
                        <a14:foregroundMark x1="57966" y1="97174" x2="41775" y2="96942"/>
                        <a14:foregroundMark x1="41775" y1="96942" x2="35366" y2="93140"/>
                        <a14:foregroundMark x1="53088" y1="72148" x2="53633" y2="72508"/>
                        <a14:foregroundMark x1="53269" y1="72148" x2="60275" y2="73176"/>
                        <a14:foregroundMark x1="60275" y1="73176" x2="54177" y2="72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45271" y="5542508"/>
            <a:ext cx="271383" cy="2743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8E33B6F-7A62-DF45-B7CF-56F63C9588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212" b="94609" l="7907" r="91610">
                        <a14:foregroundMark x1="39164" y1="10595" x2="44710" y2="5180"/>
                        <a14:foregroundMark x1="44710" y1="5180" x2="53385" y2="4383"/>
                        <a14:foregroundMark x1="53385" y1="4383" x2="60922" y2="7712"/>
                        <a14:foregroundMark x1="60922" y1="7712" x2="43914" y2="13338"/>
                        <a14:foregroundMark x1="43914" y1="13338" x2="39164" y2="10595"/>
                        <a14:foregroundMark x1="42491" y1="6024" x2="50825" y2="3774"/>
                        <a14:foregroundMark x1="50825" y1="3774" x2="43288" y2="6939"/>
                        <a14:foregroundMark x1="43288" y1="6939" x2="42918" y2="6212"/>
                        <a14:foregroundMark x1="10353" y1="46390" x2="5034" y2="52016"/>
                        <a14:foregroundMark x1="5034" y1="52016" x2="6854" y2="59189"/>
                        <a14:foregroundMark x1="6854" y1="59189" x2="11945" y2="53141"/>
                        <a14:foregroundMark x1="11945" y1="53141" x2="9898" y2="46203"/>
                        <a14:foregroundMark x1="9898" y1="46203" x2="9898" y2="46203"/>
                        <a14:foregroundMark x1="89249" y1="39827" x2="89903" y2="54548"/>
                        <a14:foregroundMark x1="89903" y1="54548" x2="94340" y2="47773"/>
                        <a14:foregroundMark x1="94340" y1="47773" x2="91610" y2="40975"/>
                        <a14:foregroundMark x1="91610" y1="40975" x2="89477" y2="39991"/>
                        <a14:foregroundMark x1="47582" y1="50234" x2="56086" y2="50422"/>
                        <a14:foregroundMark x1="56086" y1="50422" x2="62884" y2="54899"/>
                        <a14:foregroundMark x1="62884" y1="54899" x2="65046" y2="62236"/>
                        <a14:foregroundMark x1="65046" y1="62236" x2="62998" y2="69151"/>
                        <a14:foregroundMark x1="62998" y1="69151" x2="54721" y2="66409"/>
                        <a14:foregroundMark x1="54721" y1="66409" x2="44568" y2="68097"/>
                        <a14:foregroundMark x1="44568" y1="68097" x2="37912" y2="62822"/>
                        <a14:foregroundMark x1="37912" y1="62822" x2="38367" y2="55462"/>
                        <a14:foregroundMark x1="38367" y1="55462" x2="44795" y2="50774"/>
                        <a14:foregroundMark x1="44795" y1="50774" x2="47127" y2="50422"/>
                        <a14:foregroundMark x1="45137" y1="50774" x2="54010" y2="51688"/>
                        <a14:foregroundMark x1="54010" y1="51688" x2="62116" y2="55298"/>
                        <a14:foregroundMark x1="62116" y1="55298" x2="63538" y2="62494"/>
                        <a14:foregroundMark x1="63538" y1="62494" x2="56143" y2="66057"/>
                        <a14:foregroundMark x1="56143" y1="66057" x2="46615" y2="65682"/>
                        <a14:foregroundMark x1="46615" y1="65682" x2="39562" y2="60759"/>
                        <a14:foregroundMark x1="39562" y1="60759" x2="40444" y2="53305"/>
                        <a14:foregroundMark x1="40444" y1="53305" x2="45137" y2="51313"/>
                        <a14:foregroundMark x1="43828" y1="51149" x2="52844" y2="52555"/>
                        <a14:foregroundMark x1="52844" y1="52555" x2="57110" y2="58673"/>
                        <a14:foregroundMark x1="57110" y1="58673" x2="52844" y2="65026"/>
                        <a14:foregroundMark x1="52844" y1="65026" x2="44084" y2="63408"/>
                        <a14:foregroundMark x1="44084" y1="63408" x2="39164" y2="57384"/>
                        <a14:foregroundMark x1="39164" y1="57384" x2="43373" y2="51688"/>
                        <a14:foregroundMark x1="34499" y1="90413" x2="52730" y2="90600"/>
                        <a14:foregroundMark x1="52730" y1="90600" x2="62486" y2="90413"/>
                        <a14:foregroundMark x1="62486" y1="90413" x2="54863" y2="95007"/>
                        <a14:foregroundMark x1="54863" y1="95007" x2="45023" y2="94609"/>
                        <a14:foregroundMark x1="45023" y1="94609" x2="34727" y2="90600"/>
                        <a14:foregroundMark x1="7907" y1="48406" x2="5461" y2="55087"/>
                        <a14:foregroundMark x1="5461" y1="55087" x2="7651" y2="62072"/>
                        <a14:foregroundMark x1="7651" y1="62072" x2="9898" y2="55157"/>
                        <a14:foregroundMark x1="9898" y1="55157" x2="8703" y2="47937"/>
                        <a14:foregroundMark x1="8703" y1="47937" x2="7907" y2="48758"/>
                        <a14:foregroundMark x1="37400" y1="74895" x2="46160" y2="74895"/>
                        <a14:foregroundMark x1="46160" y1="74895" x2="53868" y2="78176"/>
                        <a14:foregroundMark x1="53868" y1="78176" x2="46473" y2="81646"/>
                        <a14:foregroundMark x1="46473" y1="81646" x2="39249" y2="78036"/>
                        <a14:foregroundMark x1="39249" y1="78036" x2="37173" y2="754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0094" y="4302920"/>
            <a:ext cx="226052" cy="2743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469DA3-EB0B-A445-8BC2-B3370F1C70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212" b="94609" l="7907" r="91610">
                        <a14:foregroundMark x1="39164" y1="10595" x2="44710" y2="5180"/>
                        <a14:foregroundMark x1="44710" y1="5180" x2="53385" y2="4383"/>
                        <a14:foregroundMark x1="53385" y1="4383" x2="60922" y2="7712"/>
                        <a14:foregroundMark x1="60922" y1="7712" x2="43914" y2="13338"/>
                        <a14:foregroundMark x1="43914" y1="13338" x2="39164" y2="10595"/>
                        <a14:foregroundMark x1="42491" y1="6024" x2="50825" y2="3774"/>
                        <a14:foregroundMark x1="50825" y1="3774" x2="43288" y2="6939"/>
                        <a14:foregroundMark x1="43288" y1="6939" x2="42918" y2="6212"/>
                        <a14:foregroundMark x1="10353" y1="46390" x2="5034" y2="52016"/>
                        <a14:foregroundMark x1="5034" y1="52016" x2="6854" y2="59189"/>
                        <a14:foregroundMark x1="6854" y1="59189" x2="11945" y2="53141"/>
                        <a14:foregroundMark x1="11945" y1="53141" x2="9898" y2="46203"/>
                        <a14:foregroundMark x1="9898" y1="46203" x2="9898" y2="46203"/>
                        <a14:foregroundMark x1="89249" y1="39827" x2="89903" y2="54548"/>
                        <a14:foregroundMark x1="89903" y1="54548" x2="94340" y2="47773"/>
                        <a14:foregroundMark x1="94340" y1="47773" x2="91610" y2="40975"/>
                        <a14:foregroundMark x1="91610" y1="40975" x2="89477" y2="39991"/>
                        <a14:foregroundMark x1="47582" y1="50234" x2="56086" y2="50422"/>
                        <a14:foregroundMark x1="56086" y1="50422" x2="62884" y2="54899"/>
                        <a14:foregroundMark x1="62884" y1="54899" x2="65046" y2="62236"/>
                        <a14:foregroundMark x1="65046" y1="62236" x2="62998" y2="69151"/>
                        <a14:foregroundMark x1="62998" y1="69151" x2="54721" y2="66409"/>
                        <a14:foregroundMark x1="54721" y1="66409" x2="44568" y2="68097"/>
                        <a14:foregroundMark x1="44568" y1="68097" x2="37912" y2="62822"/>
                        <a14:foregroundMark x1="37912" y1="62822" x2="38367" y2="55462"/>
                        <a14:foregroundMark x1="38367" y1="55462" x2="44795" y2="50774"/>
                        <a14:foregroundMark x1="44795" y1="50774" x2="47127" y2="50422"/>
                        <a14:foregroundMark x1="45137" y1="50774" x2="54010" y2="51688"/>
                        <a14:foregroundMark x1="54010" y1="51688" x2="62116" y2="55298"/>
                        <a14:foregroundMark x1="62116" y1="55298" x2="63538" y2="62494"/>
                        <a14:foregroundMark x1="63538" y1="62494" x2="56143" y2="66057"/>
                        <a14:foregroundMark x1="56143" y1="66057" x2="46615" y2="65682"/>
                        <a14:foregroundMark x1="46615" y1="65682" x2="39562" y2="60759"/>
                        <a14:foregroundMark x1="39562" y1="60759" x2="40444" y2="53305"/>
                        <a14:foregroundMark x1="40444" y1="53305" x2="45137" y2="51313"/>
                        <a14:foregroundMark x1="43828" y1="51149" x2="52844" y2="52555"/>
                        <a14:foregroundMark x1="52844" y1="52555" x2="57110" y2="58673"/>
                        <a14:foregroundMark x1="57110" y1="58673" x2="52844" y2="65026"/>
                        <a14:foregroundMark x1="52844" y1="65026" x2="44084" y2="63408"/>
                        <a14:foregroundMark x1="44084" y1="63408" x2="39164" y2="57384"/>
                        <a14:foregroundMark x1="39164" y1="57384" x2="43373" y2="51688"/>
                        <a14:foregroundMark x1="34499" y1="90413" x2="52730" y2="90600"/>
                        <a14:foregroundMark x1="52730" y1="90600" x2="62486" y2="90413"/>
                        <a14:foregroundMark x1="62486" y1="90413" x2="54863" y2="95007"/>
                        <a14:foregroundMark x1="54863" y1="95007" x2="45023" y2="94609"/>
                        <a14:foregroundMark x1="45023" y1="94609" x2="34727" y2="90600"/>
                        <a14:foregroundMark x1="7907" y1="48406" x2="5461" y2="55087"/>
                        <a14:foregroundMark x1="5461" y1="55087" x2="7651" y2="62072"/>
                        <a14:foregroundMark x1="7651" y1="62072" x2="9898" y2="55157"/>
                        <a14:foregroundMark x1="9898" y1="55157" x2="8703" y2="47937"/>
                        <a14:foregroundMark x1="8703" y1="47937" x2="7907" y2="48758"/>
                        <a14:foregroundMark x1="37400" y1="74895" x2="46160" y2="74895"/>
                        <a14:foregroundMark x1="46160" y1="74895" x2="53868" y2="78176"/>
                        <a14:foregroundMark x1="53868" y1="78176" x2="46473" y2="81646"/>
                        <a14:foregroundMark x1="46473" y1="81646" x2="39249" y2="78036"/>
                        <a14:foregroundMark x1="39249" y1="78036" x2="37173" y2="754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0672" y="5542508"/>
            <a:ext cx="226052" cy="274320"/>
          </a:xfrm>
          <a:prstGeom prst="rect">
            <a:avLst/>
          </a:prstGeom>
        </p:spPr>
      </p:pic>
      <p:pic>
        <p:nvPicPr>
          <p:cNvPr id="25" name="Content Placeholder 15">
            <a:extLst>
              <a:ext uri="{FF2B5EF4-FFF2-40B4-BE49-F238E27FC236}">
                <a16:creationId xmlns:a16="http://schemas.microsoft.com/office/drawing/2014/main" id="{739C455C-09C4-2248-B299-71A3DDA679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469" b="96942" l="4281" r="94733">
                        <a14:foregroundMark x1="38687" y1="3828" x2="45771" y2="3649"/>
                        <a14:foregroundMark x1="45771" y1="3649" x2="60353" y2="5036"/>
                        <a14:foregroundMark x1="60353" y1="5036" x2="78697" y2="15673"/>
                        <a14:foregroundMark x1="78697" y1="15673" x2="91386" y2="33762"/>
                        <a14:foregroundMark x1="91386" y1="33762" x2="95407" y2="49126"/>
                        <a14:foregroundMark x1="95407" y1="49126" x2="91178" y2="56141"/>
                        <a14:foregroundMark x1="91178" y1="56141" x2="75869" y2="59918"/>
                        <a14:foregroundMark x1="75869" y1="59918" x2="74416" y2="67549"/>
                        <a14:foregroundMark x1="74416" y1="67549" x2="79216" y2="83787"/>
                        <a14:foregroundMark x1="79216" y1="83787" x2="77270" y2="90622"/>
                        <a14:foregroundMark x1="77270" y1="90622" x2="61365" y2="96326"/>
                        <a14:foregroundMark x1="61365" y1="96326" x2="33472" y2="94476"/>
                        <a14:foregroundMark x1="33472" y1="94476" x2="27348" y2="88078"/>
                        <a14:foregroundMark x1="27348" y1="88078" x2="28334" y2="70272"/>
                        <a14:foregroundMark x1="28334" y1="70272" x2="31007" y2="61588"/>
                        <a14:foregroundMark x1="31007" y1="61588" x2="13492" y2="59275"/>
                        <a14:foregroundMark x1="13492" y1="59275" x2="7109" y2="53289"/>
                        <a14:foregroundMark x1="7109" y1="53289" x2="5631" y2="44887"/>
                        <a14:foregroundMark x1="5631" y1="44887" x2="8355" y2="30601"/>
                        <a14:foregroundMark x1="8355" y1="30601" x2="31344" y2="6603"/>
                        <a14:foregroundMark x1="31344" y1="6603" x2="38428" y2="4573"/>
                        <a14:foregroundMark x1="38428" y1="4573" x2="39984" y2="3469"/>
                        <a14:foregroundMark x1="28153" y1="16084" x2="21744" y2="19810"/>
                        <a14:foregroundMark x1="21744" y1="19810" x2="27789" y2="16804"/>
                        <a14:foregroundMark x1="34977" y1="21197" x2="29346" y2="25976"/>
                        <a14:foregroundMark x1="29346" y1="25976" x2="28723" y2="34018"/>
                        <a14:foregroundMark x1="28723" y1="34018" x2="35937" y2="34198"/>
                        <a14:foregroundMark x1="35937" y1="34198" x2="37571" y2="26413"/>
                        <a14:foregroundMark x1="37571" y1="26413" x2="34795" y2="21557"/>
                        <a14:foregroundMark x1="36456" y1="20992" x2="28308" y2="23047"/>
                        <a14:foregroundMark x1="28308" y1="23047" x2="26674" y2="30216"/>
                        <a14:foregroundMark x1="26674" y1="30216" x2="31811" y2="36202"/>
                        <a14:foregroundMark x1="31811" y1="36202" x2="37649" y2="30576"/>
                        <a14:foregroundMark x1="37649" y1="30576" x2="37857" y2="23561"/>
                        <a14:foregroundMark x1="37857" y1="23561" x2="36092" y2="21197"/>
                        <a14:foregroundMark x1="24105" y1="31783" x2="18111" y2="35843"/>
                        <a14:foregroundMark x1="18111" y1="35843" x2="15776" y2="50077"/>
                        <a14:foregroundMark x1="15776" y1="50077" x2="22496" y2="52081"/>
                        <a14:foregroundMark x1="22496" y1="52081" x2="26155" y2="44861"/>
                        <a14:foregroundMark x1="26155" y1="44861" x2="26310" y2="36665"/>
                        <a14:foregroundMark x1="26310" y1="36665" x2="24286" y2="31783"/>
                        <a14:foregroundMark x1="70239" y1="17729" x2="71277" y2="25899"/>
                        <a14:foregroundMark x1="71277" y1="25899" x2="74909" y2="32143"/>
                        <a14:foregroundMark x1="74909" y1="32143" x2="75246" y2="24794"/>
                        <a14:foregroundMark x1="75246" y1="24794" x2="71277" y2="18859"/>
                        <a14:foregroundMark x1="71277" y1="18859" x2="70239" y2="18808"/>
                        <a14:foregroundMark x1="68786" y1="37436" x2="74131" y2="42729"/>
                        <a14:foregroundMark x1="74131" y1="42729" x2="74079" y2="50000"/>
                        <a14:foregroundMark x1="74079" y1="50000" x2="69408" y2="44116"/>
                        <a14:foregroundMark x1="69408" y1="44116" x2="69149" y2="38001"/>
                        <a14:foregroundMark x1="33705" y1="23381" x2="30747" y2="29728"/>
                        <a14:foregroundMark x1="30747" y1="29728" x2="34069" y2="23561"/>
                        <a14:foregroundMark x1="34069" y1="23561" x2="34250" y2="23381"/>
                        <a14:foregroundMark x1="23716" y1="33967" x2="17826" y2="47148"/>
                        <a14:foregroundMark x1="17826" y1="47148" x2="22989" y2="41727"/>
                        <a14:foregroundMark x1="22989" y1="41727" x2="23326" y2="34661"/>
                        <a14:foregroundMark x1="23326" y1="34661" x2="23534" y2="34147"/>
                        <a14:foregroundMark x1="32226" y1="60277" x2="32174" y2="67626"/>
                        <a14:foregroundMark x1="32174" y1="67626" x2="28153" y2="81269"/>
                        <a14:foregroundMark x1="28153" y1="81269" x2="29554" y2="88772"/>
                        <a14:foregroundMark x1="29554" y1="88772" x2="36248" y2="92960"/>
                        <a14:foregroundMark x1="36248" y1="92960" x2="59445" y2="95529"/>
                        <a14:foregroundMark x1="59445" y1="95529" x2="74831" y2="92061"/>
                        <a14:foregroundMark x1="74831" y1="92061" x2="77270" y2="85072"/>
                        <a14:foregroundMark x1="77270" y1="85072" x2="72833" y2="60637"/>
                        <a14:foregroundMark x1="72833" y1="60637" x2="34432" y2="58453"/>
                        <a14:foregroundMark x1="34432" y1="58453" x2="32226" y2="59918"/>
                        <a14:foregroundMark x1="33134" y1="60277" x2="64971" y2="63464"/>
                        <a14:foregroundMark x1="64971" y1="63464" x2="70446" y2="68191"/>
                        <a14:foregroundMark x1="70446" y1="68191" x2="73015" y2="84018"/>
                        <a14:foregroundMark x1="73015" y1="84018" x2="68448" y2="90545"/>
                        <a14:foregroundMark x1="68448" y1="90545" x2="41515" y2="91059"/>
                        <a14:foregroundMark x1="41515" y1="91059" x2="34094" y2="88515"/>
                        <a14:foregroundMark x1="34094" y1="88515" x2="32590" y2="81680"/>
                        <a14:foregroundMark x1="32590" y1="81680" x2="34717" y2="65134"/>
                        <a14:foregroundMark x1="34717" y1="65134" x2="33705" y2="60997"/>
                        <a14:foregroundMark x1="53451" y1="63926" x2="53451" y2="63926"/>
                        <a14:foregroundMark x1="54385" y1="71403" x2="53996" y2="71403"/>
                        <a14:foregroundMark x1="53088" y1="70683" x2="60171" y2="71994"/>
                        <a14:foregroundMark x1="60171" y1="71994" x2="53088" y2="71043"/>
                        <a14:foregroundMark x1="53088" y1="71043" x2="53088" y2="71043"/>
                        <a14:foregroundMark x1="47353" y1="63207" x2="43773" y2="69399"/>
                        <a14:foregroundMark x1="43773" y1="69399" x2="48158" y2="75077"/>
                        <a14:foregroundMark x1="48158" y1="75077" x2="46809" y2="68165"/>
                        <a14:foregroundMark x1="46809" y1="68165" x2="47172" y2="63746"/>
                        <a14:foregroundMark x1="66191" y1="74692" x2="66009" y2="75077"/>
                        <a14:foregroundMark x1="39984" y1="73792" x2="39984" y2="74332"/>
                        <a14:foregroundMark x1="64894" y1="74897" x2="63415" y2="74692"/>
                        <a14:foregroundMark x1="38505" y1="75077" x2="38869" y2="75077"/>
                        <a14:foregroundMark x1="65439" y1="74512" x2="65646" y2="74897"/>
                        <a14:foregroundMark x1="9133" y1="30498" x2="4904" y2="44681"/>
                        <a14:foregroundMark x1="4904" y1="44681" x2="4904" y2="52492"/>
                        <a14:foregroundMark x1="4904" y1="52492" x2="10716" y2="48510"/>
                        <a14:foregroundMark x1="10716" y1="48510" x2="12091" y2="31732"/>
                        <a14:foregroundMark x1="12091" y1="31732" x2="8770" y2="30498"/>
                        <a14:foregroundMark x1="4722" y1="42369" x2="8044" y2="49178"/>
                        <a14:foregroundMark x1="8044" y1="49178" x2="4333" y2="42960"/>
                        <a14:foregroundMark x1="4333" y1="42960" x2="4722" y2="42369"/>
                        <a14:foregroundMark x1="64894" y1="9327" x2="71770" y2="10843"/>
                        <a14:foregroundMark x1="71770" y1="10843" x2="90867" y2="33762"/>
                        <a14:foregroundMark x1="90867" y1="33762" x2="91489" y2="40699"/>
                        <a14:foregroundMark x1="91489" y1="40699" x2="94733" y2="48073"/>
                        <a14:foregroundMark x1="94733" y1="48073" x2="65490" y2="9507"/>
                        <a14:foregroundMark x1="65490" y1="9507" x2="64167" y2="10406"/>
                        <a14:foregroundMark x1="52724" y1="71788" x2="60405" y2="71865"/>
                        <a14:foregroundMark x1="60405" y1="71865" x2="52724" y2="72328"/>
                        <a14:foregroundMark x1="35366" y1="93140" x2="57187" y2="91958"/>
                        <a14:foregroundMark x1="57187" y1="91958" x2="64790" y2="92240"/>
                        <a14:foregroundMark x1="64790" y1="92240" x2="57966" y2="97174"/>
                        <a14:foregroundMark x1="57966" y1="97174" x2="41775" y2="96942"/>
                        <a14:foregroundMark x1="41775" y1="96942" x2="35366" y2="93140"/>
                        <a14:foregroundMark x1="53088" y1="72148" x2="53633" y2="72508"/>
                        <a14:foregroundMark x1="53269" y1="72148" x2="60275" y2="73176"/>
                        <a14:foregroundMark x1="60275" y1="73176" x2="54177" y2="72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7429" y="5040333"/>
            <a:ext cx="271383" cy="274320"/>
          </a:xfrm>
          <a:prstGeom prst="rect">
            <a:avLst/>
          </a:prstGeom>
        </p:spPr>
      </p:pic>
      <p:pic>
        <p:nvPicPr>
          <p:cNvPr id="26" name="Content Placeholder 15">
            <a:extLst>
              <a:ext uri="{FF2B5EF4-FFF2-40B4-BE49-F238E27FC236}">
                <a16:creationId xmlns:a16="http://schemas.microsoft.com/office/drawing/2014/main" id="{4E2A9675-8278-6042-BCA4-7BB46B66B8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469" b="96942" l="4281" r="94733">
                        <a14:foregroundMark x1="38687" y1="3828" x2="45771" y2="3649"/>
                        <a14:foregroundMark x1="45771" y1="3649" x2="60353" y2="5036"/>
                        <a14:foregroundMark x1="60353" y1="5036" x2="78697" y2="15673"/>
                        <a14:foregroundMark x1="78697" y1="15673" x2="91386" y2="33762"/>
                        <a14:foregroundMark x1="91386" y1="33762" x2="95407" y2="49126"/>
                        <a14:foregroundMark x1="95407" y1="49126" x2="91178" y2="56141"/>
                        <a14:foregroundMark x1="91178" y1="56141" x2="75869" y2="59918"/>
                        <a14:foregroundMark x1="75869" y1="59918" x2="74416" y2="67549"/>
                        <a14:foregroundMark x1="74416" y1="67549" x2="79216" y2="83787"/>
                        <a14:foregroundMark x1="79216" y1="83787" x2="77270" y2="90622"/>
                        <a14:foregroundMark x1="77270" y1="90622" x2="61365" y2="96326"/>
                        <a14:foregroundMark x1="61365" y1="96326" x2="33472" y2="94476"/>
                        <a14:foregroundMark x1="33472" y1="94476" x2="27348" y2="88078"/>
                        <a14:foregroundMark x1="27348" y1="88078" x2="28334" y2="70272"/>
                        <a14:foregroundMark x1="28334" y1="70272" x2="31007" y2="61588"/>
                        <a14:foregroundMark x1="31007" y1="61588" x2="13492" y2="59275"/>
                        <a14:foregroundMark x1="13492" y1="59275" x2="7109" y2="53289"/>
                        <a14:foregroundMark x1="7109" y1="53289" x2="5631" y2="44887"/>
                        <a14:foregroundMark x1="5631" y1="44887" x2="8355" y2="30601"/>
                        <a14:foregroundMark x1="8355" y1="30601" x2="31344" y2="6603"/>
                        <a14:foregroundMark x1="31344" y1="6603" x2="38428" y2="4573"/>
                        <a14:foregroundMark x1="38428" y1="4573" x2="39984" y2="3469"/>
                        <a14:foregroundMark x1="28153" y1="16084" x2="21744" y2="19810"/>
                        <a14:foregroundMark x1="21744" y1="19810" x2="27789" y2="16804"/>
                        <a14:foregroundMark x1="34977" y1="21197" x2="29346" y2="25976"/>
                        <a14:foregroundMark x1="29346" y1="25976" x2="28723" y2="34018"/>
                        <a14:foregroundMark x1="28723" y1="34018" x2="35937" y2="34198"/>
                        <a14:foregroundMark x1="35937" y1="34198" x2="37571" y2="26413"/>
                        <a14:foregroundMark x1="37571" y1="26413" x2="34795" y2="21557"/>
                        <a14:foregroundMark x1="36456" y1="20992" x2="28308" y2="23047"/>
                        <a14:foregroundMark x1="28308" y1="23047" x2="26674" y2="30216"/>
                        <a14:foregroundMark x1="26674" y1="30216" x2="31811" y2="36202"/>
                        <a14:foregroundMark x1="31811" y1="36202" x2="37649" y2="30576"/>
                        <a14:foregroundMark x1="37649" y1="30576" x2="37857" y2="23561"/>
                        <a14:foregroundMark x1="37857" y1="23561" x2="36092" y2="21197"/>
                        <a14:foregroundMark x1="24105" y1="31783" x2="18111" y2="35843"/>
                        <a14:foregroundMark x1="18111" y1="35843" x2="15776" y2="50077"/>
                        <a14:foregroundMark x1="15776" y1="50077" x2="22496" y2="52081"/>
                        <a14:foregroundMark x1="22496" y1="52081" x2="26155" y2="44861"/>
                        <a14:foregroundMark x1="26155" y1="44861" x2="26310" y2="36665"/>
                        <a14:foregroundMark x1="26310" y1="36665" x2="24286" y2="31783"/>
                        <a14:foregroundMark x1="70239" y1="17729" x2="71277" y2="25899"/>
                        <a14:foregroundMark x1="71277" y1="25899" x2="74909" y2="32143"/>
                        <a14:foregroundMark x1="74909" y1="32143" x2="75246" y2="24794"/>
                        <a14:foregroundMark x1="75246" y1="24794" x2="71277" y2="18859"/>
                        <a14:foregroundMark x1="71277" y1="18859" x2="70239" y2="18808"/>
                        <a14:foregroundMark x1="68786" y1="37436" x2="74131" y2="42729"/>
                        <a14:foregroundMark x1="74131" y1="42729" x2="74079" y2="50000"/>
                        <a14:foregroundMark x1="74079" y1="50000" x2="69408" y2="44116"/>
                        <a14:foregroundMark x1="69408" y1="44116" x2="69149" y2="38001"/>
                        <a14:foregroundMark x1="33705" y1="23381" x2="30747" y2="29728"/>
                        <a14:foregroundMark x1="30747" y1="29728" x2="34069" y2="23561"/>
                        <a14:foregroundMark x1="34069" y1="23561" x2="34250" y2="23381"/>
                        <a14:foregroundMark x1="23716" y1="33967" x2="17826" y2="47148"/>
                        <a14:foregroundMark x1="17826" y1="47148" x2="22989" y2="41727"/>
                        <a14:foregroundMark x1="22989" y1="41727" x2="23326" y2="34661"/>
                        <a14:foregroundMark x1="23326" y1="34661" x2="23534" y2="34147"/>
                        <a14:foregroundMark x1="32226" y1="60277" x2="32174" y2="67626"/>
                        <a14:foregroundMark x1="32174" y1="67626" x2="28153" y2="81269"/>
                        <a14:foregroundMark x1="28153" y1="81269" x2="29554" y2="88772"/>
                        <a14:foregroundMark x1="29554" y1="88772" x2="36248" y2="92960"/>
                        <a14:foregroundMark x1="36248" y1="92960" x2="59445" y2="95529"/>
                        <a14:foregroundMark x1="59445" y1="95529" x2="74831" y2="92061"/>
                        <a14:foregroundMark x1="74831" y1="92061" x2="77270" y2="85072"/>
                        <a14:foregroundMark x1="77270" y1="85072" x2="72833" y2="60637"/>
                        <a14:foregroundMark x1="72833" y1="60637" x2="34432" y2="58453"/>
                        <a14:foregroundMark x1="34432" y1="58453" x2="32226" y2="59918"/>
                        <a14:foregroundMark x1="33134" y1="60277" x2="64971" y2="63464"/>
                        <a14:foregroundMark x1="64971" y1="63464" x2="70446" y2="68191"/>
                        <a14:foregroundMark x1="70446" y1="68191" x2="73015" y2="84018"/>
                        <a14:foregroundMark x1="73015" y1="84018" x2="68448" y2="90545"/>
                        <a14:foregroundMark x1="68448" y1="90545" x2="41515" y2="91059"/>
                        <a14:foregroundMark x1="41515" y1="91059" x2="34094" y2="88515"/>
                        <a14:foregroundMark x1="34094" y1="88515" x2="32590" y2="81680"/>
                        <a14:foregroundMark x1="32590" y1="81680" x2="34717" y2="65134"/>
                        <a14:foregroundMark x1="34717" y1="65134" x2="33705" y2="60997"/>
                        <a14:foregroundMark x1="53451" y1="63926" x2="53451" y2="63926"/>
                        <a14:foregroundMark x1="54385" y1="71403" x2="53996" y2="71403"/>
                        <a14:foregroundMark x1="53088" y1="70683" x2="60171" y2="71994"/>
                        <a14:foregroundMark x1="60171" y1="71994" x2="53088" y2="71043"/>
                        <a14:foregroundMark x1="53088" y1="71043" x2="53088" y2="71043"/>
                        <a14:foregroundMark x1="47353" y1="63207" x2="43773" y2="69399"/>
                        <a14:foregroundMark x1="43773" y1="69399" x2="48158" y2="75077"/>
                        <a14:foregroundMark x1="48158" y1="75077" x2="46809" y2="68165"/>
                        <a14:foregroundMark x1="46809" y1="68165" x2="47172" y2="63746"/>
                        <a14:foregroundMark x1="66191" y1="74692" x2="66009" y2="75077"/>
                        <a14:foregroundMark x1="39984" y1="73792" x2="39984" y2="74332"/>
                        <a14:foregroundMark x1="64894" y1="74897" x2="63415" y2="74692"/>
                        <a14:foregroundMark x1="38505" y1="75077" x2="38869" y2="75077"/>
                        <a14:foregroundMark x1="65439" y1="74512" x2="65646" y2="74897"/>
                        <a14:foregroundMark x1="9133" y1="30498" x2="4904" y2="44681"/>
                        <a14:foregroundMark x1="4904" y1="44681" x2="4904" y2="52492"/>
                        <a14:foregroundMark x1="4904" y1="52492" x2="10716" y2="48510"/>
                        <a14:foregroundMark x1="10716" y1="48510" x2="12091" y2="31732"/>
                        <a14:foregroundMark x1="12091" y1="31732" x2="8770" y2="30498"/>
                        <a14:foregroundMark x1="4722" y1="42369" x2="8044" y2="49178"/>
                        <a14:foregroundMark x1="8044" y1="49178" x2="4333" y2="42960"/>
                        <a14:foregroundMark x1="4333" y1="42960" x2="4722" y2="42369"/>
                        <a14:foregroundMark x1="64894" y1="9327" x2="71770" y2="10843"/>
                        <a14:foregroundMark x1="71770" y1="10843" x2="90867" y2="33762"/>
                        <a14:foregroundMark x1="90867" y1="33762" x2="91489" y2="40699"/>
                        <a14:foregroundMark x1="91489" y1="40699" x2="94733" y2="48073"/>
                        <a14:foregroundMark x1="94733" y1="48073" x2="65490" y2="9507"/>
                        <a14:foregroundMark x1="65490" y1="9507" x2="64167" y2="10406"/>
                        <a14:foregroundMark x1="52724" y1="71788" x2="60405" y2="71865"/>
                        <a14:foregroundMark x1="60405" y1="71865" x2="52724" y2="72328"/>
                        <a14:foregroundMark x1="35366" y1="93140" x2="57187" y2="91958"/>
                        <a14:foregroundMark x1="57187" y1="91958" x2="64790" y2="92240"/>
                        <a14:foregroundMark x1="64790" y1="92240" x2="57966" y2="97174"/>
                        <a14:foregroundMark x1="57966" y1="97174" x2="41775" y2="96942"/>
                        <a14:foregroundMark x1="41775" y1="96942" x2="35366" y2="93140"/>
                        <a14:foregroundMark x1="53088" y1="72148" x2="53633" y2="72508"/>
                        <a14:foregroundMark x1="53269" y1="72148" x2="60275" y2="73176"/>
                        <a14:foregroundMark x1="60275" y1="73176" x2="54177" y2="72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7392" y="5542508"/>
            <a:ext cx="271383" cy="2743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C65146-D0B7-F94E-9E9C-2E04F85A5E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212" b="94609" l="7907" r="91610">
                        <a14:foregroundMark x1="39164" y1="10595" x2="44710" y2="5180"/>
                        <a14:foregroundMark x1="44710" y1="5180" x2="53385" y2="4383"/>
                        <a14:foregroundMark x1="53385" y1="4383" x2="60922" y2="7712"/>
                        <a14:foregroundMark x1="60922" y1="7712" x2="43914" y2="13338"/>
                        <a14:foregroundMark x1="43914" y1="13338" x2="39164" y2="10595"/>
                        <a14:foregroundMark x1="42491" y1="6024" x2="50825" y2="3774"/>
                        <a14:foregroundMark x1="50825" y1="3774" x2="43288" y2="6939"/>
                        <a14:foregroundMark x1="43288" y1="6939" x2="42918" y2="6212"/>
                        <a14:foregroundMark x1="10353" y1="46390" x2="5034" y2="52016"/>
                        <a14:foregroundMark x1="5034" y1="52016" x2="6854" y2="59189"/>
                        <a14:foregroundMark x1="6854" y1="59189" x2="11945" y2="53141"/>
                        <a14:foregroundMark x1="11945" y1="53141" x2="9898" y2="46203"/>
                        <a14:foregroundMark x1="9898" y1="46203" x2="9898" y2="46203"/>
                        <a14:foregroundMark x1="89249" y1="39827" x2="89903" y2="54548"/>
                        <a14:foregroundMark x1="89903" y1="54548" x2="94340" y2="47773"/>
                        <a14:foregroundMark x1="94340" y1="47773" x2="91610" y2="40975"/>
                        <a14:foregroundMark x1="91610" y1="40975" x2="89477" y2="39991"/>
                        <a14:foregroundMark x1="47582" y1="50234" x2="56086" y2="50422"/>
                        <a14:foregroundMark x1="56086" y1="50422" x2="62884" y2="54899"/>
                        <a14:foregroundMark x1="62884" y1="54899" x2="65046" y2="62236"/>
                        <a14:foregroundMark x1="65046" y1="62236" x2="62998" y2="69151"/>
                        <a14:foregroundMark x1="62998" y1="69151" x2="54721" y2="66409"/>
                        <a14:foregroundMark x1="54721" y1="66409" x2="44568" y2="68097"/>
                        <a14:foregroundMark x1="44568" y1="68097" x2="37912" y2="62822"/>
                        <a14:foregroundMark x1="37912" y1="62822" x2="38367" y2="55462"/>
                        <a14:foregroundMark x1="38367" y1="55462" x2="44795" y2="50774"/>
                        <a14:foregroundMark x1="44795" y1="50774" x2="47127" y2="50422"/>
                        <a14:foregroundMark x1="45137" y1="50774" x2="54010" y2="51688"/>
                        <a14:foregroundMark x1="54010" y1="51688" x2="62116" y2="55298"/>
                        <a14:foregroundMark x1="62116" y1="55298" x2="63538" y2="62494"/>
                        <a14:foregroundMark x1="63538" y1="62494" x2="56143" y2="66057"/>
                        <a14:foregroundMark x1="56143" y1="66057" x2="46615" y2="65682"/>
                        <a14:foregroundMark x1="46615" y1="65682" x2="39562" y2="60759"/>
                        <a14:foregroundMark x1="39562" y1="60759" x2="40444" y2="53305"/>
                        <a14:foregroundMark x1="40444" y1="53305" x2="45137" y2="51313"/>
                        <a14:foregroundMark x1="43828" y1="51149" x2="52844" y2="52555"/>
                        <a14:foregroundMark x1="52844" y1="52555" x2="57110" y2="58673"/>
                        <a14:foregroundMark x1="57110" y1="58673" x2="52844" y2="65026"/>
                        <a14:foregroundMark x1="52844" y1="65026" x2="44084" y2="63408"/>
                        <a14:foregroundMark x1="44084" y1="63408" x2="39164" y2="57384"/>
                        <a14:foregroundMark x1="39164" y1="57384" x2="43373" y2="51688"/>
                        <a14:foregroundMark x1="34499" y1="90413" x2="52730" y2="90600"/>
                        <a14:foregroundMark x1="52730" y1="90600" x2="62486" y2="90413"/>
                        <a14:foregroundMark x1="62486" y1="90413" x2="54863" y2="95007"/>
                        <a14:foregroundMark x1="54863" y1="95007" x2="45023" y2="94609"/>
                        <a14:foregroundMark x1="45023" y1="94609" x2="34727" y2="90600"/>
                        <a14:foregroundMark x1="7907" y1="48406" x2="5461" y2="55087"/>
                        <a14:foregroundMark x1="5461" y1="55087" x2="7651" y2="62072"/>
                        <a14:foregroundMark x1="7651" y1="62072" x2="9898" y2="55157"/>
                        <a14:foregroundMark x1="9898" y1="55157" x2="8703" y2="47937"/>
                        <a14:foregroundMark x1="8703" y1="47937" x2="7907" y2="48758"/>
                        <a14:foregroundMark x1="37400" y1="74895" x2="46160" y2="74895"/>
                        <a14:foregroundMark x1="46160" y1="74895" x2="53868" y2="78176"/>
                        <a14:foregroundMark x1="53868" y1="78176" x2="46473" y2="81646"/>
                        <a14:foregroundMark x1="46473" y1="81646" x2="39249" y2="78036"/>
                        <a14:foregroundMark x1="39249" y1="78036" x2="37173" y2="754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07625" y="4302920"/>
            <a:ext cx="226052" cy="2743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66EB22-A2EB-B14E-9849-7C7FF7BCA7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212" b="94609" l="7907" r="91610">
                        <a14:foregroundMark x1="39164" y1="10595" x2="44710" y2="5180"/>
                        <a14:foregroundMark x1="44710" y1="5180" x2="53385" y2="4383"/>
                        <a14:foregroundMark x1="53385" y1="4383" x2="60922" y2="7712"/>
                        <a14:foregroundMark x1="60922" y1="7712" x2="43914" y2="13338"/>
                        <a14:foregroundMark x1="43914" y1="13338" x2="39164" y2="10595"/>
                        <a14:foregroundMark x1="42491" y1="6024" x2="50825" y2="3774"/>
                        <a14:foregroundMark x1="50825" y1="3774" x2="43288" y2="6939"/>
                        <a14:foregroundMark x1="43288" y1="6939" x2="42918" y2="6212"/>
                        <a14:foregroundMark x1="10353" y1="46390" x2="5034" y2="52016"/>
                        <a14:foregroundMark x1="5034" y1="52016" x2="6854" y2="59189"/>
                        <a14:foregroundMark x1="6854" y1="59189" x2="11945" y2="53141"/>
                        <a14:foregroundMark x1="11945" y1="53141" x2="9898" y2="46203"/>
                        <a14:foregroundMark x1="9898" y1="46203" x2="9898" y2="46203"/>
                        <a14:foregroundMark x1="89249" y1="39827" x2="89903" y2="54548"/>
                        <a14:foregroundMark x1="89903" y1="54548" x2="94340" y2="47773"/>
                        <a14:foregroundMark x1="94340" y1="47773" x2="91610" y2="40975"/>
                        <a14:foregroundMark x1="91610" y1="40975" x2="89477" y2="39991"/>
                        <a14:foregroundMark x1="47582" y1="50234" x2="56086" y2="50422"/>
                        <a14:foregroundMark x1="56086" y1="50422" x2="62884" y2="54899"/>
                        <a14:foregroundMark x1="62884" y1="54899" x2="65046" y2="62236"/>
                        <a14:foregroundMark x1="65046" y1="62236" x2="62998" y2="69151"/>
                        <a14:foregroundMark x1="62998" y1="69151" x2="54721" y2="66409"/>
                        <a14:foregroundMark x1="54721" y1="66409" x2="44568" y2="68097"/>
                        <a14:foregroundMark x1="44568" y1="68097" x2="37912" y2="62822"/>
                        <a14:foregroundMark x1="37912" y1="62822" x2="38367" y2="55462"/>
                        <a14:foregroundMark x1="38367" y1="55462" x2="44795" y2="50774"/>
                        <a14:foregroundMark x1="44795" y1="50774" x2="47127" y2="50422"/>
                        <a14:foregroundMark x1="45137" y1="50774" x2="54010" y2="51688"/>
                        <a14:foregroundMark x1="54010" y1="51688" x2="62116" y2="55298"/>
                        <a14:foregroundMark x1="62116" y1="55298" x2="63538" y2="62494"/>
                        <a14:foregroundMark x1="63538" y1="62494" x2="56143" y2="66057"/>
                        <a14:foregroundMark x1="56143" y1="66057" x2="46615" y2="65682"/>
                        <a14:foregroundMark x1="46615" y1="65682" x2="39562" y2="60759"/>
                        <a14:foregroundMark x1="39562" y1="60759" x2="40444" y2="53305"/>
                        <a14:foregroundMark x1="40444" y1="53305" x2="45137" y2="51313"/>
                        <a14:foregroundMark x1="43828" y1="51149" x2="52844" y2="52555"/>
                        <a14:foregroundMark x1="52844" y1="52555" x2="57110" y2="58673"/>
                        <a14:foregroundMark x1="57110" y1="58673" x2="52844" y2="65026"/>
                        <a14:foregroundMark x1="52844" y1="65026" x2="44084" y2="63408"/>
                        <a14:foregroundMark x1="44084" y1="63408" x2="39164" y2="57384"/>
                        <a14:foregroundMark x1="39164" y1="57384" x2="43373" y2="51688"/>
                        <a14:foregroundMark x1="34499" y1="90413" x2="52730" y2="90600"/>
                        <a14:foregroundMark x1="52730" y1="90600" x2="62486" y2="90413"/>
                        <a14:foregroundMark x1="62486" y1="90413" x2="54863" y2="95007"/>
                        <a14:foregroundMark x1="54863" y1="95007" x2="45023" y2="94609"/>
                        <a14:foregroundMark x1="45023" y1="94609" x2="34727" y2="90600"/>
                        <a14:foregroundMark x1="7907" y1="48406" x2="5461" y2="55087"/>
                        <a14:foregroundMark x1="5461" y1="55087" x2="7651" y2="62072"/>
                        <a14:foregroundMark x1="7651" y1="62072" x2="9898" y2="55157"/>
                        <a14:foregroundMark x1="9898" y1="55157" x2="8703" y2="47937"/>
                        <a14:foregroundMark x1="8703" y1="47937" x2="7907" y2="48758"/>
                        <a14:foregroundMark x1="37400" y1="74895" x2="46160" y2="74895"/>
                        <a14:foregroundMark x1="46160" y1="74895" x2="53868" y2="78176"/>
                        <a14:foregroundMark x1="53868" y1="78176" x2="46473" y2="81646"/>
                        <a14:foregroundMark x1="46473" y1="81646" x2="39249" y2="78036"/>
                        <a14:foregroundMark x1="39249" y1="78036" x2="37173" y2="754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08203" y="5542508"/>
            <a:ext cx="226052" cy="274320"/>
          </a:xfrm>
          <a:prstGeom prst="rect">
            <a:avLst/>
          </a:prstGeom>
        </p:spPr>
      </p:pic>
      <p:pic>
        <p:nvPicPr>
          <p:cNvPr id="29" name="Content Placeholder 15">
            <a:extLst>
              <a:ext uri="{FF2B5EF4-FFF2-40B4-BE49-F238E27FC236}">
                <a16:creationId xmlns:a16="http://schemas.microsoft.com/office/drawing/2014/main" id="{27B25F25-BEF3-794E-8E53-A807EDD422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469" b="96942" l="4281" r="94733">
                        <a14:foregroundMark x1="38687" y1="3828" x2="45771" y2="3649"/>
                        <a14:foregroundMark x1="45771" y1="3649" x2="60353" y2="5036"/>
                        <a14:foregroundMark x1="60353" y1="5036" x2="78697" y2="15673"/>
                        <a14:foregroundMark x1="78697" y1="15673" x2="91386" y2="33762"/>
                        <a14:foregroundMark x1="91386" y1="33762" x2="95407" y2="49126"/>
                        <a14:foregroundMark x1="95407" y1="49126" x2="91178" y2="56141"/>
                        <a14:foregroundMark x1="91178" y1="56141" x2="75869" y2="59918"/>
                        <a14:foregroundMark x1="75869" y1="59918" x2="74416" y2="67549"/>
                        <a14:foregroundMark x1="74416" y1="67549" x2="79216" y2="83787"/>
                        <a14:foregroundMark x1="79216" y1="83787" x2="77270" y2="90622"/>
                        <a14:foregroundMark x1="77270" y1="90622" x2="61365" y2="96326"/>
                        <a14:foregroundMark x1="61365" y1="96326" x2="33472" y2="94476"/>
                        <a14:foregroundMark x1="33472" y1="94476" x2="27348" y2="88078"/>
                        <a14:foregroundMark x1="27348" y1="88078" x2="28334" y2="70272"/>
                        <a14:foregroundMark x1="28334" y1="70272" x2="31007" y2="61588"/>
                        <a14:foregroundMark x1="31007" y1="61588" x2="13492" y2="59275"/>
                        <a14:foregroundMark x1="13492" y1="59275" x2="7109" y2="53289"/>
                        <a14:foregroundMark x1="7109" y1="53289" x2="5631" y2="44887"/>
                        <a14:foregroundMark x1="5631" y1="44887" x2="8355" y2="30601"/>
                        <a14:foregroundMark x1="8355" y1="30601" x2="31344" y2="6603"/>
                        <a14:foregroundMark x1="31344" y1="6603" x2="38428" y2="4573"/>
                        <a14:foregroundMark x1="38428" y1="4573" x2="39984" y2="3469"/>
                        <a14:foregroundMark x1="28153" y1="16084" x2="21744" y2="19810"/>
                        <a14:foregroundMark x1="21744" y1="19810" x2="27789" y2="16804"/>
                        <a14:foregroundMark x1="34977" y1="21197" x2="29346" y2="25976"/>
                        <a14:foregroundMark x1="29346" y1="25976" x2="28723" y2="34018"/>
                        <a14:foregroundMark x1="28723" y1="34018" x2="35937" y2="34198"/>
                        <a14:foregroundMark x1="35937" y1="34198" x2="37571" y2="26413"/>
                        <a14:foregroundMark x1="37571" y1="26413" x2="34795" y2="21557"/>
                        <a14:foregroundMark x1="36456" y1="20992" x2="28308" y2="23047"/>
                        <a14:foregroundMark x1="28308" y1="23047" x2="26674" y2="30216"/>
                        <a14:foregroundMark x1="26674" y1="30216" x2="31811" y2="36202"/>
                        <a14:foregroundMark x1="31811" y1="36202" x2="37649" y2="30576"/>
                        <a14:foregroundMark x1="37649" y1="30576" x2="37857" y2="23561"/>
                        <a14:foregroundMark x1="37857" y1="23561" x2="36092" y2="21197"/>
                        <a14:foregroundMark x1="24105" y1="31783" x2="18111" y2="35843"/>
                        <a14:foregroundMark x1="18111" y1="35843" x2="15776" y2="50077"/>
                        <a14:foregroundMark x1="15776" y1="50077" x2="22496" y2="52081"/>
                        <a14:foregroundMark x1="22496" y1="52081" x2="26155" y2="44861"/>
                        <a14:foregroundMark x1="26155" y1="44861" x2="26310" y2="36665"/>
                        <a14:foregroundMark x1="26310" y1="36665" x2="24286" y2="31783"/>
                        <a14:foregroundMark x1="70239" y1="17729" x2="71277" y2="25899"/>
                        <a14:foregroundMark x1="71277" y1="25899" x2="74909" y2="32143"/>
                        <a14:foregroundMark x1="74909" y1="32143" x2="75246" y2="24794"/>
                        <a14:foregroundMark x1="75246" y1="24794" x2="71277" y2="18859"/>
                        <a14:foregroundMark x1="71277" y1="18859" x2="70239" y2="18808"/>
                        <a14:foregroundMark x1="68786" y1="37436" x2="74131" y2="42729"/>
                        <a14:foregroundMark x1="74131" y1="42729" x2="74079" y2="50000"/>
                        <a14:foregroundMark x1="74079" y1="50000" x2="69408" y2="44116"/>
                        <a14:foregroundMark x1="69408" y1="44116" x2="69149" y2="38001"/>
                        <a14:foregroundMark x1="33705" y1="23381" x2="30747" y2="29728"/>
                        <a14:foregroundMark x1="30747" y1="29728" x2="34069" y2="23561"/>
                        <a14:foregroundMark x1="34069" y1="23561" x2="34250" y2="23381"/>
                        <a14:foregroundMark x1="23716" y1="33967" x2="17826" y2="47148"/>
                        <a14:foregroundMark x1="17826" y1="47148" x2="22989" y2="41727"/>
                        <a14:foregroundMark x1="22989" y1="41727" x2="23326" y2="34661"/>
                        <a14:foregroundMark x1="23326" y1="34661" x2="23534" y2="34147"/>
                        <a14:foregroundMark x1="32226" y1="60277" x2="32174" y2="67626"/>
                        <a14:foregroundMark x1="32174" y1="67626" x2="28153" y2="81269"/>
                        <a14:foregroundMark x1="28153" y1="81269" x2="29554" y2="88772"/>
                        <a14:foregroundMark x1="29554" y1="88772" x2="36248" y2="92960"/>
                        <a14:foregroundMark x1="36248" y1="92960" x2="59445" y2="95529"/>
                        <a14:foregroundMark x1="59445" y1="95529" x2="74831" y2="92061"/>
                        <a14:foregroundMark x1="74831" y1="92061" x2="77270" y2="85072"/>
                        <a14:foregroundMark x1="77270" y1="85072" x2="72833" y2="60637"/>
                        <a14:foregroundMark x1="72833" y1="60637" x2="34432" y2="58453"/>
                        <a14:foregroundMark x1="34432" y1="58453" x2="32226" y2="59918"/>
                        <a14:foregroundMark x1="33134" y1="60277" x2="64971" y2="63464"/>
                        <a14:foregroundMark x1="64971" y1="63464" x2="70446" y2="68191"/>
                        <a14:foregroundMark x1="70446" y1="68191" x2="73015" y2="84018"/>
                        <a14:foregroundMark x1="73015" y1="84018" x2="68448" y2="90545"/>
                        <a14:foregroundMark x1="68448" y1="90545" x2="41515" y2="91059"/>
                        <a14:foregroundMark x1="41515" y1="91059" x2="34094" y2="88515"/>
                        <a14:foregroundMark x1="34094" y1="88515" x2="32590" y2="81680"/>
                        <a14:foregroundMark x1="32590" y1="81680" x2="34717" y2="65134"/>
                        <a14:foregroundMark x1="34717" y1="65134" x2="33705" y2="60997"/>
                        <a14:foregroundMark x1="53451" y1="63926" x2="53451" y2="63926"/>
                        <a14:foregroundMark x1="54385" y1="71403" x2="53996" y2="71403"/>
                        <a14:foregroundMark x1="53088" y1="70683" x2="60171" y2="71994"/>
                        <a14:foregroundMark x1="60171" y1="71994" x2="53088" y2="71043"/>
                        <a14:foregroundMark x1="53088" y1="71043" x2="53088" y2="71043"/>
                        <a14:foregroundMark x1="47353" y1="63207" x2="43773" y2="69399"/>
                        <a14:foregroundMark x1="43773" y1="69399" x2="48158" y2="75077"/>
                        <a14:foregroundMark x1="48158" y1="75077" x2="46809" y2="68165"/>
                        <a14:foregroundMark x1="46809" y1="68165" x2="47172" y2="63746"/>
                        <a14:foregroundMark x1="66191" y1="74692" x2="66009" y2="75077"/>
                        <a14:foregroundMark x1="39984" y1="73792" x2="39984" y2="74332"/>
                        <a14:foregroundMark x1="64894" y1="74897" x2="63415" y2="74692"/>
                        <a14:foregroundMark x1="38505" y1="75077" x2="38869" y2="75077"/>
                        <a14:foregroundMark x1="65439" y1="74512" x2="65646" y2="74897"/>
                        <a14:foregroundMark x1="9133" y1="30498" x2="4904" y2="44681"/>
                        <a14:foregroundMark x1="4904" y1="44681" x2="4904" y2="52492"/>
                        <a14:foregroundMark x1="4904" y1="52492" x2="10716" y2="48510"/>
                        <a14:foregroundMark x1="10716" y1="48510" x2="12091" y2="31732"/>
                        <a14:foregroundMark x1="12091" y1="31732" x2="8770" y2="30498"/>
                        <a14:foregroundMark x1="4722" y1="42369" x2="8044" y2="49178"/>
                        <a14:foregroundMark x1="8044" y1="49178" x2="4333" y2="42960"/>
                        <a14:foregroundMark x1="4333" y1="42960" x2="4722" y2="42369"/>
                        <a14:foregroundMark x1="64894" y1="9327" x2="71770" y2="10843"/>
                        <a14:foregroundMark x1="71770" y1="10843" x2="90867" y2="33762"/>
                        <a14:foregroundMark x1="90867" y1="33762" x2="91489" y2="40699"/>
                        <a14:foregroundMark x1="91489" y1="40699" x2="94733" y2="48073"/>
                        <a14:foregroundMark x1="94733" y1="48073" x2="65490" y2="9507"/>
                        <a14:foregroundMark x1="65490" y1="9507" x2="64167" y2="10406"/>
                        <a14:foregroundMark x1="52724" y1="71788" x2="60405" y2="71865"/>
                        <a14:foregroundMark x1="60405" y1="71865" x2="52724" y2="72328"/>
                        <a14:foregroundMark x1="35366" y1="93140" x2="57187" y2="91958"/>
                        <a14:foregroundMark x1="57187" y1="91958" x2="64790" y2="92240"/>
                        <a14:foregroundMark x1="64790" y1="92240" x2="57966" y2="97174"/>
                        <a14:foregroundMark x1="57966" y1="97174" x2="41775" y2="96942"/>
                        <a14:foregroundMark x1="41775" y1="96942" x2="35366" y2="93140"/>
                        <a14:foregroundMark x1="53088" y1="72148" x2="53633" y2="72508"/>
                        <a14:foregroundMark x1="53269" y1="72148" x2="60275" y2="73176"/>
                        <a14:foregroundMark x1="60275" y1="73176" x2="54177" y2="72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84960" y="5040333"/>
            <a:ext cx="271383" cy="274320"/>
          </a:xfrm>
          <a:prstGeom prst="rect">
            <a:avLst/>
          </a:prstGeom>
        </p:spPr>
      </p:pic>
      <p:pic>
        <p:nvPicPr>
          <p:cNvPr id="30" name="Content Placeholder 15">
            <a:extLst>
              <a:ext uri="{FF2B5EF4-FFF2-40B4-BE49-F238E27FC236}">
                <a16:creationId xmlns:a16="http://schemas.microsoft.com/office/drawing/2014/main" id="{C5526942-9D9F-AF44-A6F2-378FF88AB4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469" b="96942" l="4281" r="94733">
                        <a14:foregroundMark x1="38687" y1="3828" x2="45771" y2="3649"/>
                        <a14:foregroundMark x1="45771" y1="3649" x2="60353" y2="5036"/>
                        <a14:foregroundMark x1="60353" y1="5036" x2="78697" y2="15673"/>
                        <a14:foregroundMark x1="78697" y1="15673" x2="91386" y2="33762"/>
                        <a14:foregroundMark x1="91386" y1="33762" x2="95407" y2="49126"/>
                        <a14:foregroundMark x1="95407" y1="49126" x2="91178" y2="56141"/>
                        <a14:foregroundMark x1="91178" y1="56141" x2="75869" y2="59918"/>
                        <a14:foregroundMark x1="75869" y1="59918" x2="74416" y2="67549"/>
                        <a14:foregroundMark x1="74416" y1="67549" x2="79216" y2="83787"/>
                        <a14:foregroundMark x1="79216" y1="83787" x2="77270" y2="90622"/>
                        <a14:foregroundMark x1="77270" y1="90622" x2="61365" y2="96326"/>
                        <a14:foregroundMark x1="61365" y1="96326" x2="33472" y2="94476"/>
                        <a14:foregroundMark x1="33472" y1="94476" x2="27348" y2="88078"/>
                        <a14:foregroundMark x1="27348" y1="88078" x2="28334" y2="70272"/>
                        <a14:foregroundMark x1="28334" y1="70272" x2="31007" y2="61588"/>
                        <a14:foregroundMark x1="31007" y1="61588" x2="13492" y2="59275"/>
                        <a14:foregroundMark x1="13492" y1="59275" x2="7109" y2="53289"/>
                        <a14:foregroundMark x1="7109" y1="53289" x2="5631" y2="44887"/>
                        <a14:foregroundMark x1="5631" y1="44887" x2="8355" y2="30601"/>
                        <a14:foregroundMark x1="8355" y1="30601" x2="31344" y2="6603"/>
                        <a14:foregroundMark x1="31344" y1="6603" x2="38428" y2="4573"/>
                        <a14:foregroundMark x1="38428" y1="4573" x2="39984" y2="3469"/>
                        <a14:foregroundMark x1="28153" y1="16084" x2="21744" y2="19810"/>
                        <a14:foregroundMark x1="21744" y1="19810" x2="27789" y2="16804"/>
                        <a14:foregroundMark x1="34977" y1="21197" x2="29346" y2="25976"/>
                        <a14:foregroundMark x1="29346" y1="25976" x2="28723" y2="34018"/>
                        <a14:foregroundMark x1="28723" y1="34018" x2="35937" y2="34198"/>
                        <a14:foregroundMark x1="35937" y1="34198" x2="37571" y2="26413"/>
                        <a14:foregroundMark x1="37571" y1="26413" x2="34795" y2="21557"/>
                        <a14:foregroundMark x1="36456" y1="20992" x2="28308" y2="23047"/>
                        <a14:foregroundMark x1="28308" y1="23047" x2="26674" y2="30216"/>
                        <a14:foregroundMark x1="26674" y1="30216" x2="31811" y2="36202"/>
                        <a14:foregroundMark x1="31811" y1="36202" x2="37649" y2="30576"/>
                        <a14:foregroundMark x1="37649" y1="30576" x2="37857" y2="23561"/>
                        <a14:foregroundMark x1="37857" y1="23561" x2="36092" y2="21197"/>
                        <a14:foregroundMark x1="24105" y1="31783" x2="18111" y2="35843"/>
                        <a14:foregroundMark x1="18111" y1="35843" x2="15776" y2="50077"/>
                        <a14:foregroundMark x1="15776" y1="50077" x2="22496" y2="52081"/>
                        <a14:foregroundMark x1="22496" y1="52081" x2="26155" y2="44861"/>
                        <a14:foregroundMark x1="26155" y1="44861" x2="26310" y2="36665"/>
                        <a14:foregroundMark x1="26310" y1="36665" x2="24286" y2="31783"/>
                        <a14:foregroundMark x1="70239" y1="17729" x2="71277" y2="25899"/>
                        <a14:foregroundMark x1="71277" y1="25899" x2="74909" y2="32143"/>
                        <a14:foregroundMark x1="74909" y1="32143" x2="75246" y2="24794"/>
                        <a14:foregroundMark x1="75246" y1="24794" x2="71277" y2="18859"/>
                        <a14:foregroundMark x1="71277" y1="18859" x2="70239" y2="18808"/>
                        <a14:foregroundMark x1="68786" y1="37436" x2="74131" y2="42729"/>
                        <a14:foregroundMark x1="74131" y1="42729" x2="74079" y2="50000"/>
                        <a14:foregroundMark x1="74079" y1="50000" x2="69408" y2="44116"/>
                        <a14:foregroundMark x1="69408" y1="44116" x2="69149" y2="38001"/>
                        <a14:foregroundMark x1="33705" y1="23381" x2="30747" y2="29728"/>
                        <a14:foregroundMark x1="30747" y1="29728" x2="34069" y2="23561"/>
                        <a14:foregroundMark x1="34069" y1="23561" x2="34250" y2="23381"/>
                        <a14:foregroundMark x1="23716" y1="33967" x2="17826" y2="47148"/>
                        <a14:foregroundMark x1="17826" y1="47148" x2="22989" y2="41727"/>
                        <a14:foregroundMark x1="22989" y1="41727" x2="23326" y2="34661"/>
                        <a14:foregroundMark x1="23326" y1="34661" x2="23534" y2="34147"/>
                        <a14:foregroundMark x1="32226" y1="60277" x2="32174" y2="67626"/>
                        <a14:foregroundMark x1="32174" y1="67626" x2="28153" y2="81269"/>
                        <a14:foregroundMark x1="28153" y1="81269" x2="29554" y2="88772"/>
                        <a14:foregroundMark x1="29554" y1="88772" x2="36248" y2="92960"/>
                        <a14:foregroundMark x1="36248" y1="92960" x2="59445" y2="95529"/>
                        <a14:foregroundMark x1="59445" y1="95529" x2="74831" y2="92061"/>
                        <a14:foregroundMark x1="74831" y1="92061" x2="77270" y2="85072"/>
                        <a14:foregroundMark x1="77270" y1="85072" x2="72833" y2="60637"/>
                        <a14:foregroundMark x1="72833" y1="60637" x2="34432" y2="58453"/>
                        <a14:foregroundMark x1="34432" y1="58453" x2="32226" y2="59918"/>
                        <a14:foregroundMark x1="33134" y1="60277" x2="64971" y2="63464"/>
                        <a14:foregroundMark x1="64971" y1="63464" x2="70446" y2="68191"/>
                        <a14:foregroundMark x1="70446" y1="68191" x2="73015" y2="84018"/>
                        <a14:foregroundMark x1="73015" y1="84018" x2="68448" y2="90545"/>
                        <a14:foregroundMark x1="68448" y1="90545" x2="41515" y2="91059"/>
                        <a14:foregroundMark x1="41515" y1="91059" x2="34094" y2="88515"/>
                        <a14:foregroundMark x1="34094" y1="88515" x2="32590" y2="81680"/>
                        <a14:foregroundMark x1="32590" y1="81680" x2="34717" y2="65134"/>
                        <a14:foregroundMark x1="34717" y1="65134" x2="33705" y2="60997"/>
                        <a14:foregroundMark x1="53451" y1="63926" x2="53451" y2="63926"/>
                        <a14:foregroundMark x1="54385" y1="71403" x2="53996" y2="71403"/>
                        <a14:foregroundMark x1="53088" y1="70683" x2="60171" y2="71994"/>
                        <a14:foregroundMark x1="60171" y1="71994" x2="53088" y2="71043"/>
                        <a14:foregroundMark x1="53088" y1="71043" x2="53088" y2="71043"/>
                        <a14:foregroundMark x1="47353" y1="63207" x2="43773" y2="69399"/>
                        <a14:foregroundMark x1="43773" y1="69399" x2="48158" y2="75077"/>
                        <a14:foregroundMark x1="48158" y1="75077" x2="46809" y2="68165"/>
                        <a14:foregroundMark x1="46809" y1="68165" x2="47172" y2="63746"/>
                        <a14:foregroundMark x1="66191" y1="74692" x2="66009" y2="75077"/>
                        <a14:foregroundMark x1="39984" y1="73792" x2="39984" y2="74332"/>
                        <a14:foregroundMark x1="64894" y1="74897" x2="63415" y2="74692"/>
                        <a14:foregroundMark x1="38505" y1="75077" x2="38869" y2="75077"/>
                        <a14:foregroundMark x1="65439" y1="74512" x2="65646" y2="74897"/>
                        <a14:foregroundMark x1="9133" y1="30498" x2="4904" y2="44681"/>
                        <a14:foregroundMark x1="4904" y1="44681" x2="4904" y2="52492"/>
                        <a14:foregroundMark x1="4904" y1="52492" x2="10716" y2="48510"/>
                        <a14:foregroundMark x1="10716" y1="48510" x2="12091" y2="31732"/>
                        <a14:foregroundMark x1="12091" y1="31732" x2="8770" y2="30498"/>
                        <a14:foregroundMark x1="4722" y1="42369" x2="8044" y2="49178"/>
                        <a14:foregroundMark x1="8044" y1="49178" x2="4333" y2="42960"/>
                        <a14:foregroundMark x1="4333" y1="42960" x2="4722" y2="42369"/>
                        <a14:foregroundMark x1="64894" y1="9327" x2="71770" y2="10843"/>
                        <a14:foregroundMark x1="71770" y1="10843" x2="90867" y2="33762"/>
                        <a14:foregroundMark x1="90867" y1="33762" x2="91489" y2="40699"/>
                        <a14:foregroundMark x1="91489" y1="40699" x2="94733" y2="48073"/>
                        <a14:foregroundMark x1="94733" y1="48073" x2="65490" y2="9507"/>
                        <a14:foregroundMark x1="65490" y1="9507" x2="64167" y2="10406"/>
                        <a14:foregroundMark x1="52724" y1="71788" x2="60405" y2="71865"/>
                        <a14:foregroundMark x1="60405" y1="71865" x2="52724" y2="72328"/>
                        <a14:foregroundMark x1="35366" y1="93140" x2="57187" y2="91958"/>
                        <a14:foregroundMark x1="57187" y1="91958" x2="64790" y2="92240"/>
                        <a14:foregroundMark x1="64790" y1="92240" x2="57966" y2="97174"/>
                        <a14:foregroundMark x1="57966" y1="97174" x2="41775" y2="96942"/>
                        <a14:foregroundMark x1="41775" y1="96942" x2="35366" y2="93140"/>
                        <a14:foregroundMark x1="53088" y1="72148" x2="53633" y2="72508"/>
                        <a14:foregroundMark x1="53269" y1="72148" x2="60275" y2="73176"/>
                        <a14:foregroundMark x1="60275" y1="73176" x2="54177" y2="72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14923" y="5542508"/>
            <a:ext cx="271383" cy="27432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0D610C2-AC56-F942-A5B6-CFCD32510019}"/>
              </a:ext>
            </a:extLst>
          </p:cNvPr>
          <p:cNvSpPr/>
          <p:nvPr/>
        </p:nvSpPr>
        <p:spPr>
          <a:xfrm rot="20336341">
            <a:off x="2285218" y="2908214"/>
            <a:ext cx="7261002" cy="92333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Random Guess!</a:t>
            </a:r>
          </a:p>
        </p:txBody>
      </p:sp>
    </p:spTree>
    <p:extLst>
      <p:ext uri="{BB962C8B-B14F-4D97-AF65-F5344CB8AC3E}">
        <p14:creationId xmlns:p14="http://schemas.microsoft.com/office/powerpoint/2010/main" val="417493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05B2983-F81A-D947-9A8E-973BF93ED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Next Steps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401F54-F176-9145-96EE-EC3D860C1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16" y="1627964"/>
            <a:ext cx="9180679" cy="4265052"/>
          </a:xfrm>
        </p:spPr>
        <p:txBody>
          <a:bodyPr/>
          <a:lstStyle/>
          <a:p>
            <a:r>
              <a:rPr lang="en-US" dirty="0"/>
              <a:t>None of the models learned the images sufficiently to classify edible or poisonous</a:t>
            </a:r>
          </a:p>
          <a:p>
            <a:r>
              <a:rPr lang="en-US" dirty="0"/>
              <a:t>As anticipated, the project design may be flawed</a:t>
            </a:r>
          </a:p>
          <a:p>
            <a:pPr lvl="1"/>
            <a:r>
              <a:rPr lang="en-US" dirty="0"/>
              <a:t>Very difficult to classify edible or poisonous without understanding the mushroom categorization</a:t>
            </a:r>
          </a:p>
          <a:p>
            <a:r>
              <a:rPr lang="en-US" dirty="0"/>
              <a:t>Using the upcoming module on cloud computing to handle the processing </a:t>
            </a:r>
          </a:p>
          <a:p>
            <a:pPr lvl="1"/>
            <a:r>
              <a:rPr lang="en-US" dirty="0"/>
              <a:t>Develop a by </a:t>
            </a:r>
            <a:r>
              <a:rPr lang="en-US" b="1" dirty="0"/>
              <a:t>Genus</a:t>
            </a:r>
            <a:r>
              <a:rPr lang="en-US" dirty="0"/>
              <a:t> and </a:t>
            </a:r>
            <a:r>
              <a:rPr lang="en-US" b="1" dirty="0"/>
              <a:t>Species </a:t>
            </a:r>
            <a:r>
              <a:rPr lang="en-US" dirty="0"/>
              <a:t>classification model</a:t>
            </a:r>
          </a:p>
          <a:p>
            <a:pPr lvl="1"/>
            <a:r>
              <a:rPr lang="en-US" dirty="0"/>
              <a:t>Map the</a:t>
            </a:r>
            <a:r>
              <a:rPr lang="en-US" b="1" dirty="0"/>
              <a:t> </a:t>
            </a:r>
            <a:r>
              <a:rPr lang="en-US" dirty="0"/>
              <a:t>Genus and Species to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Delectable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Dangerous</a:t>
            </a:r>
          </a:p>
          <a:p>
            <a:pPr marL="0" indent="0" algn="ctr">
              <a:buNone/>
            </a:pP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Until then, don’t go mushroom foraging with Alison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C87F10-B386-DB4A-B686-23A92AE92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64C95-BB33-5242-88A8-9259DF5940E4}" type="datetime1">
              <a:rPr lang="en-US" smtClean="0"/>
              <a:t>12/2/21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4FBA2-FB1C-0741-99FA-DD05876AD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Content Placeholder 15">
            <a:extLst>
              <a:ext uri="{FF2B5EF4-FFF2-40B4-BE49-F238E27FC236}">
                <a16:creationId xmlns:a16="http://schemas.microsoft.com/office/drawing/2014/main" id="{8457CF13-C6D5-FF4C-9838-1FA599CF3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69" b="96942" l="4281" r="94733">
                        <a14:foregroundMark x1="38687" y1="3828" x2="45771" y2="3649"/>
                        <a14:foregroundMark x1="45771" y1="3649" x2="60353" y2="5036"/>
                        <a14:foregroundMark x1="60353" y1="5036" x2="78697" y2="15673"/>
                        <a14:foregroundMark x1="78697" y1="15673" x2="91386" y2="33762"/>
                        <a14:foregroundMark x1="91386" y1="33762" x2="95407" y2="49126"/>
                        <a14:foregroundMark x1="95407" y1="49126" x2="91178" y2="56141"/>
                        <a14:foregroundMark x1="91178" y1="56141" x2="75869" y2="59918"/>
                        <a14:foregroundMark x1="75869" y1="59918" x2="74416" y2="67549"/>
                        <a14:foregroundMark x1="74416" y1="67549" x2="79216" y2="83787"/>
                        <a14:foregroundMark x1="79216" y1="83787" x2="77270" y2="90622"/>
                        <a14:foregroundMark x1="77270" y1="90622" x2="61365" y2="96326"/>
                        <a14:foregroundMark x1="61365" y1="96326" x2="33472" y2="94476"/>
                        <a14:foregroundMark x1="33472" y1="94476" x2="27348" y2="88078"/>
                        <a14:foregroundMark x1="27348" y1="88078" x2="28334" y2="70272"/>
                        <a14:foregroundMark x1="28334" y1="70272" x2="31007" y2="61588"/>
                        <a14:foregroundMark x1="31007" y1="61588" x2="13492" y2="59275"/>
                        <a14:foregroundMark x1="13492" y1="59275" x2="7109" y2="53289"/>
                        <a14:foregroundMark x1="7109" y1="53289" x2="5631" y2="44887"/>
                        <a14:foregroundMark x1="5631" y1="44887" x2="8355" y2="30601"/>
                        <a14:foregroundMark x1="8355" y1="30601" x2="31344" y2="6603"/>
                        <a14:foregroundMark x1="31344" y1="6603" x2="38428" y2="4573"/>
                        <a14:foregroundMark x1="38428" y1="4573" x2="39984" y2="3469"/>
                        <a14:foregroundMark x1="28153" y1="16084" x2="21744" y2="19810"/>
                        <a14:foregroundMark x1="21744" y1="19810" x2="27789" y2="16804"/>
                        <a14:foregroundMark x1="34977" y1="21197" x2="29346" y2="25976"/>
                        <a14:foregroundMark x1="29346" y1="25976" x2="28723" y2="34018"/>
                        <a14:foregroundMark x1="28723" y1="34018" x2="35937" y2="34198"/>
                        <a14:foregroundMark x1="35937" y1="34198" x2="37571" y2="26413"/>
                        <a14:foregroundMark x1="37571" y1="26413" x2="34795" y2="21557"/>
                        <a14:foregroundMark x1="36456" y1="20992" x2="28308" y2="23047"/>
                        <a14:foregroundMark x1="28308" y1="23047" x2="26674" y2="30216"/>
                        <a14:foregroundMark x1="26674" y1="30216" x2="31811" y2="36202"/>
                        <a14:foregroundMark x1="31811" y1="36202" x2="37649" y2="30576"/>
                        <a14:foregroundMark x1="37649" y1="30576" x2="37857" y2="23561"/>
                        <a14:foregroundMark x1="37857" y1="23561" x2="36092" y2="21197"/>
                        <a14:foregroundMark x1="24105" y1="31783" x2="18111" y2="35843"/>
                        <a14:foregroundMark x1="18111" y1="35843" x2="15776" y2="50077"/>
                        <a14:foregroundMark x1="15776" y1="50077" x2="22496" y2="52081"/>
                        <a14:foregroundMark x1="22496" y1="52081" x2="26155" y2="44861"/>
                        <a14:foregroundMark x1="26155" y1="44861" x2="26310" y2="36665"/>
                        <a14:foregroundMark x1="26310" y1="36665" x2="24286" y2="31783"/>
                        <a14:foregroundMark x1="70239" y1="17729" x2="71277" y2="25899"/>
                        <a14:foregroundMark x1="71277" y1="25899" x2="74909" y2="32143"/>
                        <a14:foregroundMark x1="74909" y1="32143" x2="75246" y2="24794"/>
                        <a14:foregroundMark x1="75246" y1="24794" x2="71277" y2="18859"/>
                        <a14:foregroundMark x1="71277" y1="18859" x2="70239" y2="18808"/>
                        <a14:foregroundMark x1="68786" y1="37436" x2="74131" y2="42729"/>
                        <a14:foregroundMark x1="74131" y1="42729" x2="74079" y2="50000"/>
                        <a14:foregroundMark x1="74079" y1="50000" x2="69408" y2="44116"/>
                        <a14:foregroundMark x1="69408" y1="44116" x2="69149" y2="38001"/>
                        <a14:foregroundMark x1="33705" y1="23381" x2="30747" y2="29728"/>
                        <a14:foregroundMark x1="30747" y1="29728" x2="34069" y2="23561"/>
                        <a14:foregroundMark x1="34069" y1="23561" x2="34250" y2="23381"/>
                        <a14:foregroundMark x1="23716" y1="33967" x2="17826" y2="47148"/>
                        <a14:foregroundMark x1="17826" y1="47148" x2="22989" y2="41727"/>
                        <a14:foregroundMark x1="22989" y1="41727" x2="23326" y2="34661"/>
                        <a14:foregroundMark x1="23326" y1="34661" x2="23534" y2="34147"/>
                        <a14:foregroundMark x1="32226" y1="60277" x2="32174" y2="67626"/>
                        <a14:foregroundMark x1="32174" y1="67626" x2="28153" y2="81269"/>
                        <a14:foregroundMark x1="28153" y1="81269" x2="29554" y2="88772"/>
                        <a14:foregroundMark x1="29554" y1="88772" x2="36248" y2="92960"/>
                        <a14:foregroundMark x1="36248" y1="92960" x2="59445" y2="95529"/>
                        <a14:foregroundMark x1="59445" y1="95529" x2="74831" y2="92061"/>
                        <a14:foregroundMark x1="74831" y1="92061" x2="77270" y2="85072"/>
                        <a14:foregroundMark x1="77270" y1="85072" x2="72833" y2="60637"/>
                        <a14:foregroundMark x1="72833" y1="60637" x2="34432" y2="58453"/>
                        <a14:foregroundMark x1="34432" y1="58453" x2="32226" y2="59918"/>
                        <a14:foregroundMark x1="33134" y1="60277" x2="64971" y2="63464"/>
                        <a14:foregroundMark x1="64971" y1="63464" x2="70446" y2="68191"/>
                        <a14:foregroundMark x1="70446" y1="68191" x2="73015" y2="84018"/>
                        <a14:foregroundMark x1="73015" y1="84018" x2="68448" y2="90545"/>
                        <a14:foregroundMark x1="68448" y1="90545" x2="41515" y2="91059"/>
                        <a14:foregroundMark x1="41515" y1="91059" x2="34094" y2="88515"/>
                        <a14:foregroundMark x1="34094" y1="88515" x2="32590" y2="81680"/>
                        <a14:foregroundMark x1="32590" y1="81680" x2="34717" y2="65134"/>
                        <a14:foregroundMark x1="34717" y1="65134" x2="33705" y2="60997"/>
                        <a14:foregroundMark x1="53451" y1="63926" x2="53451" y2="63926"/>
                        <a14:foregroundMark x1="54385" y1="71403" x2="53996" y2="71403"/>
                        <a14:foregroundMark x1="53088" y1="70683" x2="60171" y2="71994"/>
                        <a14:foregroundMark x1="60171" y1="71994" x2="53088" y2="71043"/>
                        <a14:foregroundMark x1="53088" y1="71043" x2="53088" y2="71043"/>
                        <a14:foregroundMark x1="47353" y1="63207" x2="43773" y2="69399"/>
                        <a14:foregroundMark x1="43773" y1="69399" x2="48158" y2="75077"/>
                        <a14:foregroundMark x1="48158" y1="75077" x2="46809" y2="68165"/>
                        <a14:foregroundMark x1="46809" y1="68165" x2="47172" y2="63746"/>
                        <a14:foregroundMark x1="66191" y1="74692" x2="66009" y2="75077"/>
                        <a14:foregroundMark x1="39984" y1="73792" x2="39984" y2="74332"/>
                        <a14:foregroundMark x1="64894" y1="74897" x2="63415" y2="74692"/>
                        <a14:foregroundMark x1="38505" y1="75077" x2="38869" y2="75077"/>
                        <a14:foregroundMark x1="65439" y1="74512" x2="65646" y2="74897"/>
                        <a14:foregroundMark x1="9133" y1="30498" x2="4904" y2="44681"/>
                        <a14:foregroundMark x1="4904" y1="44681" x2="4904" y2="52492"/>
                        <a14:foregroundMark x1="4904" y1="52492" x2="10716" y2="48510"/>
                        <a14:foregroundMark x1="10716" y1="48510" x2="12091" y2="31732"/>
                        <a14:foregroundMark x1="12091" y1="31732" x2="8770" y2="30498"/>
                        <a14:foregroundMark x1="4722" y1="42369" x2="8044" y2="49178"/>
                        <a14:foregroundMark x1="8044" y1="49178" x2="4333" y2="42960"/>
                        <a14:foregroundMark x1="4333" y1="42960" x2="4722" y2="42369"/>
                        <a14:foregroundMark x1="64894" y1="9327" x2="71770" y2="10843"/>
                        <a14:foregroundMark x1="71770" y1="10843" x2="90867" y2="33762"/>
                        <a14:foregroundMark x1="90867" y1="33762" x2="91489" y2="40699"/>
                        <a14:foregroundMark x1="91489" y1="40699" x2="94733" y2="48073"/>
                        <a14:foregroundMark x1="94733" y1="48073" x2="65490" y2="9507"/>
                        <a14:foregroundMark x1="65490" y1="9507" x2="64167" y2="10406"/>
                        <a14:foregroundMark x1="52724" y1="71788" x2="60405" y2="71865"/>
                        <a14:foregroundMark x1="60405" y1="71865" x2="52724" y2="72328"/>
                        <a14:foregroundMark x1="35366" y1="93140" x2="57187" y2="91958"/>
                        <a14:foregroundMark x1="57187" y1="91958" x2="64790" y2="92240"/>
                        <a14:foregroundMark x1="64790" y1="92240" x2="57966" y2="97174"/>
                        <a14:foregroundMark x1="57966" y1="97174" x2="41775" y2="96942"/>
                        <a14:foregroundMark x1="41775" y1="96942" x2="35366" y2="93140"/>
                        <a14:foregroundMark x1="53088" y1="72148" x2="53633" y2="72508"/>
                        <a14:foregroundMark x1="53269" y1="72148" x2="60275" y2="73176"/>
                        <a14:foregroundMark x1="60275" y1="73176" x2="54177" y2="72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613" y="3516682"/>
            <a:ext cx="2235176" cy="225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1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9550BA-1920-094D-8A4B-3ED65AD96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617" y="804519"/>
            <a:ext cx="10621172" cy="658497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18E521-8287-A84D-840F-7496FBCAC5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</p:spPr>
        <p:txBody>
          <a:bodyPr/>
          <a:lstStyle/>
          <a:p>
            <a:fld id="{61DFE06A-B502-CB42-92F6-C45E51CAC1EC}" type="datetime1">
              <a:rPr lang="en-US" smtClean="0"/>
              <a:pPr/>
              <a:t>12/2/21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FCEA79-718D-7D46-8A96-8996A860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598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7C287D-F468-C241-9AA0-3A977F109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12" b="94609" l="7907" r="91610">
                        <a14:foregroundMark x1="39164" y1="10595" x2="44710" y2="5180"/>
                        <a14:foregroundMark x1="44710" y1="5180" x2="53385" y2="4383"/>
                        <a14:foregroundMark x1="53385" y1="4383" x2="60922" y2="7712"/>
                        <a14:foregroundMark x1="60922" y1="7712" x2="43914" y2="13338"/>
                        <a14:foregroundMark x1="43914" y1="13338" x2="39164" y2="10595"/>
                        <a14:foregroundMark x1="42491" y1="6024" x2="50825" y2="3774"/>
                        <a14:foregroundMark x1="50825" y1="3774" x2="43288" y2="6939"/>
                        <a14:foregroundMark x1="43288" y1="6939" x2="42918" y2="6212"/>
                        <a14:foregroundMark x1="10353" y1="46390" x2="5034" y2="52016"/>
                        <a14:foregroundMark x1="5034" y1="52016" x2="6854" y2="59189"/>
                        <a14:foregroundMark x1="6854" y1="59189" x2="11945" y2="53141"/>
                        <a14:foregroundMark x1="11945" y1="53141" x2="9898" y2="46203"/>
                        <a14:foregroundMark x1="9898" y1="46203" x2="9898" y2="46203"/>
                        <a14:foregroundMark x1="89249" y1="39827" x2="89903" y2="54548"/>
                        <a14:foregroundMark x1="89903" y1="54548" x2="94340" y2="47773"/>
                        <a14:foregroundMark x1="94340" y1="47773" x2="91610" y2="40975"/>
                        <a14:foregroundMark x1="91610" y1="40975" x2="89477" y2="39991"/>
                        <a14:foregroundMark x1="47582" y1="50234" x2="56086" y2="50422"/>
                        <a14:foregroundMark x1="56086" y1="50422" x2="62884" y2="54899"/>
                        <a14:foregroundMark x1="62884" y1="54899" x2="65046" y2="62236"/>
                        <a14:foregroundMark x1="65046" y1="62236" x2="62998" y2="69151"/>
                        <a14:foregroundMark x1="62998" y1="69151" x2="54721" y2="66409"/>
                        <a14:foregroundMark x1="54721" y1="66409" x2="44568" y2="68097"/>
                        <a14:foregroundMark x1="44568" y1="68097" x2="37912" y2="62822"/>
                        <a14:foregroundMark x1="37912" y1="62822" x2="38367" y2="55462"/>
                        <a14:foregroundMark x1="38367" y1="55462" x2="44795" y2="50774"/>
                        <a14:foregroundMark x1="44795" y1="50774" x2="47127" y2="50422"/>
                        <a14:foregroundMark x1="45137" y1="50774" x2="54010" y2="51688"/>
                        <a14:foregroundMark x1="54010" y1="51688" x2="62116" y2="55298"/>
                        <a14:foregroundMark x1="62116" y1="55298" x2="63538" y2="62494"/>
                        <a14:foregroundMark x1="63538" y1="62494" x2="56143" y2="66057"/>
                        <a14:foregroundMark x1="56143" y1="66057" x2="46615" y2="65682"/>
                        <a14:foregroundMark x1="46615" y1="65682" x2="39562" y2="60759"/>
                        <a14:foregroundMark x1="39562" y1="60759" x2="40444" y2="53305"/>
                        <a14:foregroundMark x1="40444" y1="53305" x2="45137" y2="51313"/>
                        <a14:foregroundMark x1="43828" y1="51149" x2="52844" y2="52555"/>
                        <a14:foregroundMark x1="52844" y1="52555" x2="57110" y2="58673"/>
                        <a14:foregroundMark x1="57110" y1="58673" x2="52844" y2="65026"/>
                        <a14:foregroundMark x1="52844" y1="65026" x2="44084" y2="63408"/>
                        <a14:foregroundMark x1="44084" y1="63408" x2="39164" y2="57384"/>
                        <a14:foregroundMark x1="39164" y1="57384" x2="43373" y2="51688"/>
                        <a14:foregroundMark x1="34499" y1="90413" x2="52730" y2="90600"/>
                        <a14:foregroundMark x1="52730" y1="90600" x2="62486" y2="90413"/>
                        <a14:foregroundMark x1="62486" y1="90413" x2="54863" y2="95007"/>
                        <a14:foregroundMark x1="54863" y1="95007" x2="45023" y2="94609"/>
                        <a14:foregroundMark x1="45023" y1="94609" x2="34727" y2="90600"/>
                        <a14:foregroundMark x1="7907" y1="48406" x2="5461" y2="55087"/>
                        <a14:foregroundMark x1="5461" y1="55087" x2="7651" y2="62072"/>
                        <a14:foregroundMark x1="7651" y1="62072" x2="9898" y2="55157"/>
                        <a14:foregroundMark x1="9898" y1="55157" x2="8703" y2="47937"/>
                        <a14:foregroundMark x1="8703" y1="47937" x2="7907" y2="48758"/>
                        <a14:foregroundMark x1="37400" y1="74895" x2="46160" y2="74895"/>
                        <a14:foregroundMark x1="46160" y1="74895" x2="53868" y2="78176"/>
                        <a14:foregroundMark x1="53868" y1="78176" x2="46473" y2="81646"/>
                        <a14:foregroundMark x1="46473" y1="81646" x2="39249" y2="78036"/>
                        <a14:foregroundMark x1="39249" y1="78036" x2="37173" y2="754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2361" y="4978616"/>
            <a:ext cx="753509" cy="914400"/>
          </a:xfrm>
          <a:prstGeom prst="rect">
            <a:avLst/>
          </a:prstGeom>
        </p:spPr>
      </p:pic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AAEF29EE-75A2-444F-BC2E-8AAFD437F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Slide Master </a:t>
            </a:r>
            <a:r>
              <a:rPr lang="en-US" dirty="0">
                <a:latin typeface="-apple-system"/>
              </a:rPr>
              <a:t>Photo by 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Lukasz Szmigiel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 </a:t>
            </a:r>
            <a:r>
              <a:rPr lang="en-US" dirty="0">
                <a:latin typeface="-apple-system"/>
              </a:rPr>
              <a:t>on 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-apple-system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MushroomExpert.com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  </a:t>
            </a:r>
            <a:r>
              <a:rPr lang="en-US">
                <a:latin typeface="-apple-system"/>
              </a:rPr>
              <a:t>and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 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Mushroom Council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>
                <a:latin typeface="-apple-system"/>
              </a:rPr>
              <a:t>Fun Facts</a:t>
            </a:r>
            <a:endParaRPr lang="en-US">
              <a:solidFill>
                <a:schemeClr val="accent1">
                  <a:lumMod val="75000"/>
                </a:schemeClr>
              </a:solidFill>
              <a:latin typeface="-apple-system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-apple-system"/>
              </a:rPr>
              <a:t>Wikipedia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Edible Mushrooms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 </a:t>
            </a:r>
            <a:r>
              <a:rPr lang="en-US" dirty="0">
                <a:latin typeface="-apple-system"/>
              </a:rPr>
              <a:t>and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-apple-syste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Poisonous Mushrooms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-apple-system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University of Copenhagen, Natural History Museum of Denmark Fungi Classification Challenge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  </a:t>
            </a:r>
            <a:r>
              <a:rPr lang="en-US" dirty="0"/>
              <a:t>Images</a:t>
            </a:r>
          </a:p>
          <a:p>
            <a:endParaRPr lang="en-US" dirty="0"/>
          </a:p>
        </p:txBody>
      </p:sp>
      <p:pic>
        <p:nvPicPr>
          <p:cNvPr id="26" name="Content Placeholder 15">
            <a:extLst>
              <a:ext uri="{FF2B5EF4-FFF2-40B4-BE49-F238E27FC236}">
                <a16:creationId xmlns:a16="http://schemas.microsoft.com/office/drawing/2014/main" id="{B8CE7889-8258-A447-84CB-844880DE82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469" b="96942" l="4281" r="94733">
                        <a14:foregroundMark x1="38687" y1="3828" x2="45771" y2="3649"/>
                        <a14:foregroundMark x1="45771" y1="3649" x2="60353" y2="5036"/>
                        <a14:foregroundMark x1="60353" y1="5036" x2="78697" y2="15673"/>
                        <a14:foregroundMark x1="78697" y1="15673" x2="91386" y2="33762"/>
                        <a14:foregroundMark x1="91386" y1="33762" x2="95407" y2="49126"/>
                        <a14:foregroundMark x1="95407" y1="49126" x2="91178" y2="56141"/>
                        <a14:foregroundMark x1="91178" y1="56141" x2="75869" y2="59918"/>
                        <a14:foregroundMark x1="75869" y1="59918" x2="74416" y2="67549"/>
                        <a14:foregroundMark x1="74416" y1="67549" x2="79216" y2="83787"/>
                        <a14:foregroundMark x1="79216" y1="83787" x2="77270" y2="90622"/>
                        <a14:foregroundMark x1="77270" y1="90622" x2="61365" y2="96326"/>
                        <a14:foregroundMark x1="61365" y1="96326" x2="33472" y2="94476"/>
                        <a14:foregroundMark x1="33472" y1="94476" x2="27348" y2="88078"/>
                        <a14:foregroundMark x1="27348" y1="88078" x2="28334" y2="70272"/>
                        <a14:foregroundMark x1="28334" y1="70272" x2="31007" y2="61588"/>
                        <a14:foregroundMark x1="31007" y1="61588" x2="13492" y2="59275"/>
                        <a14:foregroundMark x1="13492" y1="59275" x2="7109" y2="53289"/>
                        <a14:foregroundMark x1="7109" y1="53289" x2="5631" y2="44887"/>
                        <a14:foregroundMark x1="5631" y1="44887" x2="8355" y2="30601"/>
                        <a14:foregroundMark x1="8355" y1="30601" x2="31344" y2="6603"/>
                        <a14:foregroundMark x1="31344" y1="6603" x2="38428" y2="4573"/>
                        <a14:foregroundMark x1="38428" y1="4573" x2="39984" y2="3469"/>
                        <a14:foregroundMark x1="28153" y1="16084" x2="21744" y2="19810"/>
                        <a14:foregroundMark x1="21744" y1="19810" x2="27789" y2="16804"/>
                        <a14:foregroundMark x1="34977" y1="21197" x2="29346" y2="25976"/>
                        <a14:foregroundMark x1="29346" y1="25976" x2="28723" y2="34018"/>
                        <a14:foregroundMark x1="28723" y1="34018" x2="35937" y2="34198"/>
                        <a14:foregroundMark x1="35937" y1="34198" x2="37571" y2="26413"/>
                        <a14:foregroundMark x1="37571" y1="26413" x2="34795" y2="21557"/>
                        <a14:foregroundMark x1="36456" y1="20992" x2="28308" y2="23047"/>
                        <a14:foregroundMark x1="28308" y1="23047" x2="26674" y2="30216"/>
                        <a14:foregroundMark x1="26674" y1="30216" x2="31811" y2="36202"/>
                        <a14:foregroundMark x1="31811" y1="36202" x2="37649" y2="30576"/>
                        <a14:foregroundMark x1="37649" y1="30576" x2="37857" y2="23561"/>
                        <a14:foregroundMark x1="37857" y1="23561" x2="36092" y2="21197"/>
                        <a14:foregroundMark x1="24105" y1="31783" x2="18111" y2="35843"/>
                        <a14:foregroundMark x1="18111" y1="35843" x2="15776" y2="50077"/>
                        <a14:foregroundMark x1="15776" y1="50077" x2="22496" y2="52081"/>
                        <a14:foregroundMark x1="22496" y1="52081" x2="26155" y2="44861"/>
                        <a14:foregroundMark x1="26155" y1="44861" x2="26310" y2="36665"/>
                        <a14:foregroundMark x1="26310" y1="36665" x2="24286" y2="31783"/>
                        <a14:foregroundMark x1="70239" y1="17729" x2="71277" y2="25899"/>
                        <a14:foregroundMark x1="71277" y1="25899" x2="74909" y2="32143"/>
                        <a14:foregroundMark x1="74909" y1="32143" x2="75246" y2="24794"/>
                        <a14:foregroundMark x1="75246" y1="24794" x2="71277" y2="18859"/>
                        <a14:foregroundMark x1="71277" y1="18859" x2="70239" y2="18808"/>
                        <a14:foregroundMark x1="68786" y1="37436" x2="74131" y2="42729"/>
                        <a14:foregroundMark x1="74131" y1="42729" x2="74079" y2="50000"/>
                        <a14:foregroundMark x1="74079" y1="50000" x2="69408" y2="44116"/>
                        <a14:foregroundMark x1="69408" y1="44116" x2="69149" y2="38001"/>
                        <a14:foregroundMark x1="33705" y1="23381" x2="30747" y2="29728"/>
                        <a14:foregroundMark x1="30747" y1="29728" x2="34069" y2="23561"/>
                        <a14:foregroundMark x1="34069" y1="23561" x2="34250" y2="23381"/>
                        <a14:foregroundMark x1="23716" y1="33967" x2="17826" y2="47148"/>
                        <a14:foregroundMark x1="17826" y1="47148" x2="22989" y2="41727"/>
                        <a14:foregroundMark x1="22989" y1="41727" x2="23326" y2="34661"/>
                        <a14:foregroundMark x1="23326" y1="34661" x2="23534" y2="34147"/>
                        <a14:foregroundMark x1="32226" y1="60277" x2="32174" y2="67626"/>
                        <a14:foregroundMark x1="32174" y1="67626" x2="28153" y2="81269"/>
                        <a14:foregroundMark x1="28153" y1="81269" x2="29554" y2="88772"/>
                        <a14:foregroundMark x1="29554" y1="88772" x2="36248" y2="92960"/>
                        <a14:foregroundMark x1="36248" y1="92960" x2="59445" y2="95529"/>
                        <a14:foregroundMark x1="59445" y1="95529" x2="74831" y2="92061"/>
                        <a14:foregroundMark x1="74831" y1="92061" x2="77270" y2="85072"/>
                        <a14:foregroundMark x1="77270" y1="85072" x2="72833" y2="60637"/>
                        <a14:foregroundMark x1="72833" y1="60637" x2="34432" y2="58453"/>
                        <a14:foregroundMark x1="34432" y1="58453" x2="32226" y2="59918"/>
                        <a14:foregroundMark x1="33134" y1="60277" x2="64971" y2="63464"/>
                        <a14:foregroundMark x1="64971" y1="63464" x2="70446" y2="68191"/>
                        <a14:foregroundMark x1="70446" y1="68191" x2="73015" y2="84018"/>
                        <a14:foregroundMark x1="73015" y1="84018" x2="68448" y2="90545"/>
                        <a14:foregroundMark x1="68448" y1="90545" x2="41515" y2="91059"/>
                        <a14:foregroundMark x1="41515" y1="91059" x2="34094" y2="88515"/>
                        <a14:foregroundMark x1="34094" y1="88515" x2="32590" y2="81680"/>
                        <a14:foregroundMark x1="32590" y1="81680" x2="34717" y2="65134"/>
                        <a14:foregroundMark x1="34717" y1="65134" x2="33705" y2="60997"/>
                        <a14:foregroundMark x1="53451" y1="63926" x2="53451" y2="63926"/>
                        <a14:foregroundMark x1="54385" y1="71403" x2="53996" y2="71403"/>
                        <a14:foregroundMark x1="53088" y1="70683" x2="60171" y2="71994"/>
                        <a14:foregroundMark x1="60171" y1="71994" x2="53088" y2="71043"/>
                        <a14:foregroundMark x1="53088" y1="71043" x2="53088" y2="71043"/>
                        <a14:foregroundMark x1="47353" y1="63207" x2="43773" y2="69399"/>
                        <a14:foregroundMark x1="43773" y1="69399" x2="48158" y2="75077"/>
                        <a14:foregroundMark x1="48158" y1="75077" x2="46809" y2="68165"/>
                        <a14:foregroundMark x1="46809" y1="68165" x2="47172" y2="63746"/>
                        <a14:foregroundMark x1="66191" y1="74692" x2="66009" y2="75077"/>
                        <a14:foregroundMark x1="39984" y1="73792" x2="39984" y2="74332"/>
                        <a14:foregroundMark x1="64894" y1="74897" x2="63415" y2="74692"/>
                        <a14:foregroundMark x1="38505" y1="75077" x2="38869" y2="75077"/>
                        <a14:foregroundMark x1="65439" y1="74512" x2="65646" y2="74897"/>
                        <a14:foregroundMark x1="9133" y1="30498" x2="4904" y2="44681"/>
                        <a14:foregroundMark x1="4904" y1="44681" x2="4904" y2="52492"/>
                        <a14:foregroundMark x1="4904" y1="52492" x2="10716" y2="48510"/>
                        <a14:foregroundMark x1="10716" y1="48510" x2="12091" y2="31732"/>
                        <a14:foregroundMark x1="12091" y1="31732" x2="8770" y2="30498"/>
                        <a14:foregroundMark x1="4722" y1="42369" x2="8044" y2="49178"/>
                        <a14:foregroundMark x1="8044" y1="49178" x2="4333" y2="42960"/>
                        <a14:foregroundMark x1="4333" y1="42960" x2="4722" y2="42369"/>
                        <a14:foregroundMark x1="64894" y1="9327" x2="71770" y2="10843"/>
                        <a14:foregroundMark x1="71770" y1="10843" x2="90867" y2="33762"/>
                        <a14:foregroundMark x1="90867" y1="33762" x2="91489" y2="40699"/>
                        <a14:foregroundMark x1="91489" y1="40699" x2="94733" y2="48073"/>
                        <a14:foregroundMark x1="94733" y1="48073" x2="65490" y2="9507"/>
                        <a14:foregroundMark x1="65490" y1="9507" x2="64167" y2="10406"/>
                        <a14:foregroundMark x1="52724" y1="71788" x2="60405" y2="71865"/>
                        <a14:foregroundMark x1="60405" y1="71865" x2="52724" y2="72328"/>
                        <a14:foregroundMark x1="35366" y1="93140" x2="57187" y2="91958"/>
                        <a14:foregroundMark x1="57187" y1="91958" x2="64790" y2="92240"/>
                        <a14:foregroundMark x1="64790" y1="92240" x2="57966" y2="97174"/>
                        <a14:foregroundMark x1="57966" y1="97174" x2="41775" y2="96942"/>
                        <a14:foregroundMark x1="41775" y1="96942" x2="35366" y2="93140"/>
                        <a14:foregroundMark x1="53088" y1="72148" x2="53633" y2="72508"/>
                        <a14:foregroundMark x1="53269" y1="72148" x2="60275" y2="73176"/>
                        <a14:foregroundMark x1="60275" y1="73176" x2="54177" y2="72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3695" y="4978616"/>
            <a:ext cx="90461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C5DF02C-E020-CE40-B103-3F1EECE989EA}"/>
              </a:ext>
            </a:extLst>
          </p:cNvPr>
          <p:cNvSpPr txBox="1"/>
          <p:nvPr/>
        </p:nvSpPr>
        <p:spPr>
          <a:xfrm>
            <a:off x="6445306" y="5523683"/>
            <a:ext cx="389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AAB163-5375-FD4E-8571-32C375CBC048}"/>
              </a:ext>
            </a:extLst>
          </p:cNvPr>
          <p:cNvSpPr txBox="1"/>
          <p:nvPr/>
        </p:nvSpPr>
        <p:spPr>
          <a:xfrm>
            <a:off x="1928074" y="5535729"/>
            <a:ext cx="389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Yummy</a:t>
            </a:r>
          </a:p>
        </p:txBody>
      </p:sp>
    </p:spTree>
    <p:extLst>
      <p:ext uri="{BB962C8B-B14F-4D97-AF65-F5344CB8AC3E}">
        <p14:creationId xmlns:p14="http://schemas.microsoft.com/office/powerpoint/2010/main" val="130114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436</TotalTime>
  <Words>552</Words>
  <Application>Microsoft Macintosh PowerPoint</Application>
  <PresentationFormat>Widescreen</PresentationFormat>
  <Paragraphs>107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-apple-system</vt:lpstr>
      <vt:lpstr>Arial</vt:lpstr>
      <vt:lpstr>Calibri</vt:lpstr>
      <vt:lpstr>Gill Sans MT</vt:lpstr>
      <vt:lpstr>Gallery</vt:lpstr>
      <vt:lpstr>Mining Magnificent  Mushrooms </vt:lpstr>
      <vt:lpstr>The Case for Foraging</vt:lpstr>
      <vt:lpstr>Answering the Question</vt:lpstr>
      <vt:lpstr>Classification Process</vt:lpstr>
      <vt:lpstr>Delectable or Dangerous</vt:lpstr>
      <vt:lpstr>Conclusions and Next Steps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Alison Garrett</dc:creator>
  <cp:lastModifiedBy>Alison Garrett</cp:lastModifiedBy>
  <cp:revision>62</cp:revision>
  <dcterms:created xsi:type="dcterms:W3CDTF">2021-12-02T12:33:37Z</dcterms:created>
  <dcterms:modified xsi:type="dcterms:W3CDTF">2021-12-02T21:33:57Z</dcterms:modified>
</cp:coreProperties>
</file>